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Tino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Tinos-bold.fntdata"/><Relationship Id="rId11" Type="http://schemas.openxmlformats.org/officeDocument/2006/relationships/slide" Target="slides/slide7.xml"/><Relationship Id="rId22" Type="http://schemas.openxmlformats.org/officeDocument/2006/relationships/font" Target="fonts/Tinos-boldItalic.fntdata"/><Relationship Id="rId10" Type="http://schemas.openxmlformats.org/officeDocument/2006/relationships/slide" Target="slides/slide6.xml"/><Relationship Id="rId21" Type="http://schemas.openxmlformats.org/officeDocument/2006/relationships/font" Target="fonts/Tinos-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Tinos-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Estimación</a:t>
            </a:r>
            <a:r>
              <a:rPr lang="en"/>
              <a:t> planificación avances?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MENCIONAR BRONQUITIS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9546138de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9546138d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96151a138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96151a13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e1a16e220_0_6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e1a16e220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chemeClr val="dk1"/>
                </a:solidFill>
              </a:rPr>
              <a:t>Luego obviamente. La arquitectura UML no era una de las tareas que nos faltaba por hacer, pero despues de todas las fumadas que nos metimos tuvimos que volver a reorganizar la arquitectura y ahora está ligeeeramente cambiada</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70327d990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70327d9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chemeClr val="dk1"/>
                </a:solidFill>
              </a:rPr>
              <a:t>Si...pero no.</a:t>
            </a:r>
            <a:endParaRPr>
              <a:solidFill>
                <a:schemeClr val="dk1"/>
              </a:solidFill>
            </a:endParaRPr>
          </a:p>
          <a:p>
            <a:pPr indent="0" lvl="0" marL="0" rtl="0" algn="l">
              <a:spcBef>
                <a:spcPts val="600"/>
              </a:spcBef>
              <a:spcAft>
                <a:spcPts val="0"/>
              </a:spcAft>
              <a:buNone/>
            </a:pPr>
            <a:r>
              <a:rPr lang="en">
                <a:solidFill>
                  <a:schemeClr val="dk1"/>
                </a:solidFill>
              </a:rPr>
              <a:t>Para el hito anterior ya teniamos los diálogos de los 5 días  guionizados y hecho. El problema es que al ir implementandolo nos dimos cuenta de que el juego se hacía algo aburrido, ya que eran diálogos con poca interacción y pocas opciones en los cuales prácticamente solo escuchabas y si eso decias un par de frases y ya.</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600"/>
              </a:spcBef>
              <a:spcAft>
                <a:spcPts val="0"/>
              </a:spcAft>
              <a:buNone/>
            </a:pPr>
            <a:r>
              <a:rPr lang="en">
                <a:solidFill>
                  <a:schemeClr val="dk1"/>
                </a:solidFill>
              </a:rPr>
              <a:t>Para el hito2 teníamos el sistema de diálogo con opciones básicas sin más, así que para hacer más entretenido el juego hemos hecho que los diálogos soporten eventos, animaciones, interaccion con objetos….</a:t>
            </a:r>
            <a:endParaRPr>
              <a:solidFill>
                <a:schemeClr val="dk1"/>
              </a:solidFill>
            </a:endParaRPr>
          </a:p>
          <a:p>
            <a:pPr indent="0" lvl="0" marL="0" rtl="0" algn="l">
              <a:spcBef>
                <a:spcPts val="600"/>
              </a:spcBef>
              <a:spcAft>
                <a:spcPts val="0"/>
              </a:spcAft>
              <a:buClr>
                <a:schemeClr val="dk1"/>
              </a:buClr>
              <a:buSzPts val="1100"/>
              <a:buFont typeface="Arial"/>
              <a:buNone/>
            </a:pPr>
            <a:r>
              <a:rPr lang="en">
                <a:solidFill>
                  <a:schemeClr val="dk1"/>
                </a:solidFill>
              </a:rPr>
              <a:t>METER GIF DE PEGAR AL LOCO</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e1a16e220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e1a16e22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RPG narrativo</a:t>
            </a:r>
            <a:r>
              <a:rPr lang="en">
                <a:solidFill>
                  <a:schemeClr val="dk1"/>
                </a:solidFill>
              </a:rPr>
              <a:t>: TopDown con los gráficos pixelados y minimalistas al estilo pokemon</a:t>
            </a:r>
            <a:endParaRPr>
              <a:solidFill>
                <a:schemeClr val="dk1"/>
              </a:solidFill>
            </a:endParaRPr>
          </a:p>
          <a:p>
            <a:pPr indent="0" lvl="0" marL="0" rtl="0" algn="l">
              <a:spcBef>
                <a:spcPts val="0"/>
              </a:spcBef>
              <a:spcAft>
                <a:spcPts val="0"/>
              </a:spcAft>
              <a:buNone/>
            </a:pPr>
            <a:r>
              <a:rPr lang="en">
                <a:solidFill>
                  <a:schemeClr val="dk1"/>
                </a:solidFill>
              </a:rPr>
              <a:t>Eres el nuevo </a:t>
            </a:r>
            <a:r>
              <a:rPr lang="en">
                <a:solidFill>
                  <a:schemeClr val="dk1"/>
                </a:solidFill>
              </a:rPr>
              <a:t>policía incorporado</a:t>
            </a:r>
            <a:r>
              <a:rPr lang="en">
                <a:solidFill>
                  <a:schemeClr val="dk1"/>
                </a:solidFill>
              </a:rPr>
              <a:t> de un régimen dictatorial(Señalas al policia con el raton) , y has recibido un soplo de que en 3 días se va a armar una ola revolucionaria en contra del dictador, así que tú como policía debes evitar que eso suceda.</a:t>
            </a:r>
            <a:endParaRPr>
              <a:solidFill>
                <a:schemeClr val="dk1"/>
              </a:solidFill>
            </a:endParaRPr>
          </a:p>
          <a:p>
            <a:pPr indent="0" lvl="0" marL="0" rtl="0" algn="just">
              <a:lnSpc>
                <a:spcPct val="125000"/>
              </a:lnSpc>
              <a:spcBef>
                <a:spcPts val="1000"/>
              </a:spcBef>
              <a:spcAft>
                <a:spcPts val="0"/>
              </a:spcAft>
              <a:buNone/>
            </a:pPr>
            <a:r>
              <a:rPr lang="en">
                <a:solidFill>
                  <a:schemeClr val="dk1"/>
                </a:solidFill>
              </a:rPr>
              <a:t>La parte esencial del juego es que el jugador como policía puede ir escogiendo a qué bando apoyar verdaderamente, pero sin llamar mucho la atención, ya que podría ser asesinado por el bando contrario.</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76c0dab7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b76c0dab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e1a16e220_0_4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e1a16e22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Ahora vamos a hablar de las cosas que prometimos hacer para este hito, y si hemos sido capaz de hacerlas o no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e1a16e220_0_5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e1a16e22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6724b287b_0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6724b287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-PEGAR AL LOCO</a:t>
            </a:r>
            <a:endParaRPr/>
          </a:p>
          <a:p>
            <a:pPr indent="0" lvl="0" marL="0" rtl="0" algn="l">
              <a:spcBef>
                <a:spcPts val="0"/>
              </a:spcBef>
              <a:spcAft>
                <a:spcPts val="0"/>
              </a:spcAft>
              <a:buNone/>
            </a:pPr>
            <a:r>
              <a:rPr lang="en"/>
              <a:t>-EVENTO MINA</a:t>
            </a:r>
            <a:endParaRPr/>
          </a:p>
          <a:p>
            <a:pPr indent="0" lvl="0" marL="0" rtl="0" algn="l">
              <a:spcBef>
                <a:spcPts val="0"/>
              </a:spcBef>
              <a:spcAft>
                <a:spcPts val="0"/>
              </a:spcAft>
              <a:buNone/>
            </a:pPr>
            <a:r>
              <a:rPr lang="en"/>
              <a:t>-ESCAPAR LADRÓN</a:t>
            </a:r>
            <a:endParaRPr/>
          </a:p>
          <a:p>
            <a:pPr indent="0" lvl="0" marL="0" rtl="0" algn="l">
              <a:spcBef>
                <a:spcPts val="0"/>
              </a:spcBef>
              <a:spcAft>
                <a:spcPts val="0"/>
              </a:spcAft>
              <a:buNone/>
            </a:pPr>
            <a:r>
              <a:rPr lang="en"/>
              <a:t>-EL CORONEL SE PIRA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6724b287b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6724b28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Con esto nos referíamos basicamente a cerrar el juego.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e1a16e220_0_8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e1a16e220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Mejorar la estética: Con esto nos referíamos a tener sprites de todos los NPCs, el policía, sus respectivas animaciones y el sonido y efectos de sonido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e1a16e220_0_6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e1a16e220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METER OBJETOS CON MÁS INFORMACIÓN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Para el hito2 teníamos el sistema de diálogo con opciones básicas sin más, así que para hacer más entretenido el juego hemos hecho que los diálogos soporten eventos, animaciones, objetos….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1030800" y="1030700"/>
            <a:ext cx="7082400" cy="3082200"/>
          </a:xfrm>
          <a:prstGeom prst="rect">
            <a:avLst/>
          </a:prstGeom>
          <a:solidFill>
            <a:srgbClr val="FFFFFF"/>
          </a:solidFill>
          <a:ln>
            <a:noFill/>
          </a:ln>
          <a:effectLst>
            <a:outerShdw blurRad="185738" rotWithShape="0" algn="bl" dir="5400000" dist="9525">
              <a:srgbClr val="66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rot="-5400000">
            <a:off x="3449925" y="-39825"/>
            <a:ext cx="2244000" cy="1397400"/>
          </a:xfrm>
          <a:prstGeom prst="chevron">
            <a:avLst>
              <a:gd fmla="val 31570" name="adj"/>
            </a:avLst>
          </a:prstGeom>
          <a:gradFill>
            <a:gsLst>
              <a:gs pos="0">
                <a:srgbClr val="AD0B2D"/>
              </a:gs>
              <a:gs pos="31000">
                <a:srgbClr val="AD0B2D"/>
              </a:gs>
              <a:gs pos="100000">
                <a:srgbClr val="8B0E3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4087183" y="290068"/>
            <a:ext cx="970187" cy="737616"/>
            <a:chOff x="519000" y="238125"/>
            <a:chExt cx="6582000" cy="5238750"/>
          </a:xfrm>
        </p:grpSpPr>
        <p:sp>
          <p:nvSpPr>
            <p:cNvPr id="13" name="Google Shape;13;p2"/>
            <p:cNvSpPr/>
            <p:nvPr/>
          </p:nvSpPr>
          <p:spPr>
            <a:xfrm>
              <a:off x="2928800" y="4770300"/>
              <a:ext cx="1762400" cy="306300"/>
            </a:xfrm>
            <a:custGeom>
              <a:rect b="b" l="l" r="r" t="t"/>
              <a:pathLst>
                <a:path extrusionOk="0" h="12252" w="70496">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190000" y="5170600"/>
              <a:ext cx="3240000" cy="306275"/>
            </a:xfrm>
            <a:custGeom>
              <a:rect b="b" l="l" r="r" t="t"/>
              <a:pathLst>
                <a:path extrusionOk="0" h="12251" w="12960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264625" y="238125"/>
              <a:ext cx="1090750" cy="4456975"/>
            </a:xfrm>
            <a:custGeom>
              <a:rect b="b" l="l" r="r" t="t"/>
              <a:pathLst>
                <a:path extrusionOk="0" h="178279" w="4363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19000" y="541700"/>
              <a:ext cx="3051900" cy="3218500"/>
            </a:xfrm>
            <a:custGeom>
              <a:rect b="b" l="l" r="r" t="t"/>
              <a:pathLst>
                <a:path extrusionOk="0" h="128740" w="122076">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049100" y="541700"/>
              <a:ext cx="3051900" cy="3218500"/>
            </a:xfrm>
            <a:custGeom>
              <a:rect b="b" l="l" r="r" t="t"/>
              <a:pathLst>
                <a:path extrusionOk="0" h="128740" w="122076">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1557275" y="1341650"/>
            <a:ext cx="6029400" cy="27711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4800"/>
              <a:buNone/>
              <a:defRPr sz="4800">
                <a:solidFill>
                  <a:schemeClr val="dk1"/>
                </a:solidFill>
              </a:defRPr>
            </a:lvl1pPr>
            <a:lvl2pPr lvl="1" algn="ctr">
              <a:spcBef>
                <a:spcPts val="0"/>
              </a:spcBef>
              <a:spcAft>
                <a:spcPts val="0"/>
              </a:spcAft>
              <a:buClr>
                <a:schemeClr val="dk1"/>
              </a:buClr>
              <a:buSzPts val="4800"/>
              <a:buNone/>
              <a:defRPr sz="4800">
                <a:solidFill>
                  <a:schemeClr val="dk1"/>
                </a:solidFill>
              </a:defRPr>
            </a:lvl2pPr>
            <a:lvl3pPr lvl="2" algn="ctr">
              <a:spcBef>
                <a:spcPts val="0"/>
              </a:spcBef>
              <a:spcAft>
                <a:spcPts val="0"/>
              </a:spcAft>
              <a:buClr>
                <a:schemeClr val="dk1"/>
              </a:buClr>
              <a:buSzPts val="4800"/>
              <a:buNone/>
              <a:defRPr sz="4800">
                <a:solidFill>
                  <a:schemeClr val="dk1"/>
                </a:solidFill>
              </a:defRPr>
            </a:lvl3pPr>
            <a:lvl4pPr lvl="3" algn="ctr">
              <a:spcBef>
                <a:spcPts val="0"/>
              </a:spcBef>
              <a:spcAft>
                <a:spcPts val="0"/>
              </a:spcAft>
              <a:buClr>
                <a:schemeClr val="dk1"/>
              </a:buClr>
              <a:buSzPts val="4800"/>
              <a:buNone/>
              <a:defRPr sz="4800">
                <a:solidFill>
                  <a:schemeClr val="dk1"/>
                </a:solidFill>
              </a:defRPr>
            </a:lvl4pPr>
            <a:lvl5pPr lvl="4" algn="ctr">
              <a:spcBef>
                <a:spcPts val="0"/>
              </a:spcBef>
              <a:spcAft>
                <a:spcPts val="0"/>
              </a:spcAft>
              <a:buClr>
                <a:schemeClr val="dk1"/>
              </a:buClr>
              <a:buSzPts val="4800"/>
              <a:buNone/>
              <a:defRPr sz="4800">
                <a:solidFill>
                  <a:schemeClr val="dk1"/>
                </a:solidFill>
              </a:defRPr>
            </a:lvl5pPr>
            <a:lvl6pPr lvl="5" algn="ctr">
              <a:spcBef>
                <a:spcPts val="0"/>
              </a:spcBef>
              <a:spcAft>
                <a:spcPts val="0"/>
              </a:spcAft>
              <a:buClr>
                <a:schemeClr val="dk1"/>
              </a:buClr>
              <a:buSzPts val="4800"/>
              <a:buNone/>
              <a:defRPr sz="4800">
                <a:solidFill>
                  <a:schemeClr val="dk1"/>
                </a:solidFill>
              </a:defRPr>
            </a:lvl6pPr>
            <a:lvl7pPr lvl="6" algn="ctr">
              <a:spcBef>
                <a:spcPts val="0"/>
              </a:spcBef>
              <a:spcAft>
                <a:spcPts val="0"/>
              </a:spcAft>
              <a:buClr>
                <a:schemeClr val="dk1"/>
              </a:buClr>
              <a:buSzPts val="4800"/>
              <a:buNone/>
              <a:defRPr sz="4800">
                <a:solidFill>
                  <a:schemeClr val="dk1"/>
                </a:solidFill>
              </a:defRPr>
            </a:lvl7pPr>
            <a:lvl8pPr lvl="7" algn="ctr">
              <a:spcBef>
                <a:spcPts val="0"/>
              </a:spcBef>
              <a:spcAft>
                <a:spcPts val="0"/>
              </a:spcAft>
              <a:buClr>
                <a:schemeClr val="dk1"/>
              </a:buClr>
              <a:buSzPts val="4800"/>
              <a:buNone/>
              <a:defRPr sz="4800">
                <a:solidFill>
                  <a:schemeClr val="dk1"/>
                </a:solidFill>
              </a:defRPr>
            </a:lvl8pPr>
            <a:lvl9pPr lvl="8" algn="ctr">
              <a:spcBef>
                <a:spcPts val="0"/>
              </a:spcBef>
              <a:spcAft>
                <a:spcPts val="0"/>
              </a:spcAft>
              <a:buClr>
                <a:schemeClr val="dk1"/>
              </a:buClr>
              <a:buSzPts val="4800"/>
              <a:buNone/>
              <a:defRPr sz="4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2">
    <p:spTree>
      <p:nvGrpSpPr>
        <p:cNvPr id="106" name="Shape 106"/>
        <p:cNvGrpSpPr/>
        <p:nvPr/>
      </p:nvGrpSpPr>
      <p:grpSpPr>
        <a:xfrm>
          <a:off x="0" y="0"/>
          <a:ext cx="0" cy="0"/>
          <a:chOff x="0" y="0"/>
          <a:chExt cx="0" cy="0"/>
        </a:xfrm>
      </p:grpSpPr>
      <p:sp>
        <p:nvSpPr>
          <p:cNvPr id="107" name="Google Shape;107;p11"/>
          <p:cNvSpPr txBox="1"/>
          <p:nvPr>
            <p:ph idx="12" type="sldNum"/>
          </p:nvPr>
        </p:nvSpPr>
        <p:spPr>
          <a:xfrm>
            <a:off x="4063200" y="4783800"/>
            <a:ext cx="1017600" cy="359700"/>
          </a:xfrm>
          <a:prstGeom prst="rect">
            <a:avLst/>
          </a:prstGeom>
        </p:spPr>
        <p:txBody>
          <a:bodyPr anchorCtr="0" anchor="ctr" bIns="0" lIns="0" spcFirstLastPara="1" rIns="0" wrap="square" tIns="0">
            <a:noAutofit/>
          </a:bodyPr>
          <a:lstStyle>
            <a:lvl1pPr lvl="0" rtl="0">
              <a:buNone/>
              <a:defRPr>
                <a:solidFill>
                  <a:srgbClr val="AD0B2D"/>
                </a:solidFill>
              </a:defRPr>
            </a:lvl1pPr>
            <a:lvl2pPr lvl="1" rtl="0">
              <a:buNone/>
              <a:defRPr>
                <a:solidFill>
                  <a:srgbClr val="AD0B2D"/>
                </a:solidFill>
              </a:defRPr>
            </a:lvl2pPr>
            <a:lvl3pPr lvl="2" rtl="0">
              <a:buNone/>
              <a:defRPr>
                <a:solidFill>
                  <a:srgbClr val="AD0B2D"/>
                </a:solidFill>
              </a:defRPr>
            </a:lvl3pPr>
            <a:lvl4pPr lvl="3" rtl="0">
              <a:buNone/>
              <a:defRPr>
                <a:solidFill>
                  <a:srgbClr val="AD0B2D"/>
                </a:solidFill>
              </a:defRPr>
            </a:lvl4pPr>
            <a:lvl5pPr lvl="4" rtl="0">
              <a:buNone/>
              <a:defRPr>
                <a:solidFill>
                  <a:srgbClr val="AD0B2D"/>
                </a:solidFill>
              </a:defRPr>
            </a:lvl5pPr>
            <a:lvl6pPr lvl="5" rtl="0">
              <a:buNone/>
              <a:defRPr>
                <a:solidFill>
                  <a:srgbClr val="AD0B2D"/>
                </a:solidFill>
              </a:defRPr>
            </a:lvl6pPr>
            <a:lvl7pPr lvl="6" rtl="0">
              <a:buNone/>
              <a:defRPr>
                <a:solidFill>
                  <a:srgbClr val="AD0B2D"/>
                </a:solidFill>
              </a:defRPr>
            </a:lvl7pPr>
            <a:lvl8pPr lvl="7" rtl="0">
              <a:buNone/>
              <a:defRPr>
                <a:solidFill>
                  <a:srgbClr val="AD0B2D"/>
                </a:solidFill>
              </a:defRPr>
            </a:lvl8pPr>
            <a:lvl9pPr lvl="8" rtl="0">
              <a:buNone/>
              <a:defRPr>
                <a:solidFill>
                  <a:srgbClr val="AD0B2D"/>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with left ribbon">
  <p:cSld name="BLANK_2_1">
    <p:spTree>
      <p:nvGrpSpPr>
        <p:cNvPr id="108" name="Shape 108"/>
        <p:cNvGrpSpPr/>
        <p:nvPr/>
      </p:nvGrpSpPr>
      <p:grpSpPr>
        <a:xfrm>
          <a:off x="0" y="0"/>
          <a:ext cx="0" cy="0"/>
          <a:chOff x="0" y="0"/>
          <a:chExt cx="0" cy="0"/>
        </a:xfrm>
      </p:grpSpPr>
      <p:sp>
        <p:nvSpPr>
          <p:cNvPr id="109" name="Google Shape;109;p12"/>
          <p:cNvSpPr/>
          <p:nvPr/>
        </p:nvSpPr>
        <p:spPr>
          <a:xfrm rot="-5400000">
            <a:off x="-262350" y="291375"/>
            <a:ext cx="2261700" cy="1017600"/>
          </a:xfrm>
          <a:prstGeom prst="chevron">
            <a:avLst>
              <a:gd fmla="val 31570" name="adj"/>
            </a:avLst>
          </a:prstGeom>
          <a:gradFill>
            <a:gsLst>
              <a:gs pos="0">
                <a:srgbClr val="AD0B2D"/>
              </a:gs>
              <a:gs pos="31000">
                <a:srgbClr val="AD0B2D"/>
              </a:gs>
              <a:gs pos="100000">
                <a:srgbClr val="8B0E3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2"/>
          <p:cNvGrpSpPr/>
          <p:nvPr/>
        </p:nvGrpSpPr>
        <p:grpSpPr>
          <a:xfrm>
            <a:off x="515476" y="363010"/>
            <a:ext cx="706249" cy="536972"/>
            <a:chOff x="519000" y="238125"/>
            <a:chExt cx="6582000" cy="5238750"/>
          </a:xfrm>
        </p:grpSpPr>
        <p:sp>
          <p:nvSpPr>
            <p:cNvPr id="111" name="Google Shape;111;p12"/>
            <p:cNvSpPr/>
            <p:nvPr/>
          </p:nvSpPr>
          <p:spPr>
            <a:xfrm>
              <a:off x="2928800" y="4770300"/>
              <a:ext cx="1762400" cy="306300"/>
            </a:xfrm>
            <a:custGeom>
              <a:rect b="b" l="l" r="r" t="t"/>
              <a:pathLst>
                <a:path extrusionOk="0" h="12252" w="70496">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2"/>
            <p:cNvSpPr/>
            <p:nvPr/>
          </p:nvSpPr>
          <p:spPr>
            <a:xfrm>
              <a:off x="2190000" y="5170600"/>
              <a:ext cx="3240000" cy="306275"/>
            </a:xfrm>
            <a:custGeom>
              <a:rect b="b" l="l" r="r" t="t"/>
              <a:pathLst>
                <a:path extrusionOk="0" h="12251" w="12960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2"/>
            <p:cNvSpPr/>
            <p:nvPr/>
          </p:nvSpPr>
          <p:spPr>
            <a:xfrm>
              <a:off x="3264625" y="238125"/>
              <a:ext cx="1090750" cy="4456975"/>
            </a:xfrm>
            <a:custGeom>
              <a:rect b="b" l="l" r="r" t="t"/>
              <a:pathLst>
                <a:path extrusionOk="0" h="178279" w="4363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2"/>
            <p:cNvSpPr/>
            <p:nvPr/>
          </p:nvSpPr>
          <p:spPr>
            <a:xfrm>
              <a:off x="519000" y="541700"/>
              <a:ext cx="3051900" cy="3218500"/>
            </a:xfrm>
            <a:custGeom>
              <a:rect b="b" l="l" r="r" t="t"/>
              <a:pathLst>
                <a:path extrusionOk="0" h="128740" w="122076">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2"/>
            <p:cNvSpPr/>
            <p:nvPr/>
          </p:nvSpPr>
          <p:spPr>
            <a:xfrm>
              <a:off x="4049100" y="541700"/>
              <a:ext cx="3051900" cy="3218500"/>
            </a:xfrm>
            <a:custGeom>
              <a:rect b="b" l="l" r="r" t="t"/>
              <a:pathLst>
                <a:path extrusionOk="0" h="128740" w="122076">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2"/>
          <p:cNvSpPr txBox="1"/>
          <p:nvPr>
            <p:ph idx="12" type="sldNum"/>
          </p:nvPr>
        </p:nvSpPr>
        <p:spPr>
          <a:xfrm>
            <a:off x="359692" y="1023975"/>
            <a:ext cx="10176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
    <p:spTree>
      <p:nvGrpSpPr>
        <p:cNvPr id="117" name="Shape 117"/>
        <p:cNvGrpSpPr/>
        <p:nvPr/>
      </p:nvGrpSpPr>
      <p:grpSpPr>
        <a:xfrm>
          <a:off x="0" y="0"/>
          <a:ext cx="0" cy="0"/>
          <a:chOff x="0" y="0"/>
          <a:chExt cx="0" cy="0"/>
        </a:xfrm>
      </p:grpSpPr>
      <p:sp>
        <p:nvSpPr>
          <p:cNvPr id="118" name="Google Shape;118;p13"/>
          <p:cNvSpPr/>
          <p:nvPr/>
        </p:nvSpPr>
        <p:spPr>
          <a:xfrm>
            <a:off x="0" y="0"/>
            <a:ext cx="9144000" cy="5143500"/>
          </a:xfrm>
          <a:prstGeom prst="frame">
            <a:avLst>
              <a:gd fmla="val 2794" name="adj1"/>
            </a:avLst>
          </a:prstGeom>
          <a:solidFill>
            <a:srgbClr val="2F0411">
              <a:alpha val="292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txBox="1"/>
          <p:nvPr>
            <p:ph idx="12" type="sldNum"/>
          </p:nvPr>
        </p:nvSpPr>
        <p:spPr>
          <a:xfrm>
            <a:off x="4063200" y="4623900"/>
            <a:ext cx="1017600" cy="379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20" name="Google Shape;120;p13"/>
          <p:cNvSpPr/>
          <p:nvPr/>
        </p:nvSpPr>
        <p:spPr>
          <a:xfrm rot="-5400000">
            <a:off x="3723900" y="8700"/>
            <a:ext cx="1696200" cy="1017600"/>
          </a:xfrm>
          <a:prstGeom prst="chevron">
            <a:avLst>
              <a:gd fmla="val 31570" name="adj"/>
            </a:avLst>
          </a:prstGeom>
          <a:gradFill>
            <a:gsLst>
              <a:gs pos="0">
                <a:srgbClr val="AD0B2D"/>
              </a:gs>
              <a:gs pos="31000">
                <a:srgbClr val="AD0B2D"/>
              </a:gs>
              <a:gs pos="100000">
                <a:srgbClr val="8B0E3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3"/>
          <p:cNvGrpSpPr/>
          <p:nvPr/>
        </p:nvGrpSpPr>
        <p:grpSpPr>
          <a:xfrm>
            <a:off x="4218876" y="249023"/>
            <a:ext cx="706249" cy="536972"/>
            <a:chOff x="519000" y="238125"/>
            <a:chExt cx="6582000" cy="5238750"/>
          </a:xfrm>
        </p:grpSpPr>
        <p:sp>
          <p:nvSpPr>
            <p:cNvPr id="122" name="Google Shape;122;p13"/>
            <p:cNvSpPr/>
            <p:nvPr/>
          </p:nvSpPr>
          <p:spPr>
            <a:xfrm>
              <a:off x="2928800" y="4770300"/>
              <a:ext cx="1762400" cy="306300"/>
            </a:xfrm>
            <a:custGeom>
              <a:rect b="b" l="l" r="r" t="t"/>
              <a:pathLst>
                <a:path extrusionOk="0" h="12252" w="70496">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2190000" y="5170600"/>
              <a:ext cx="3240000" cy="306275"/>
            </a:xfrm>
            <a:custGeom>
              <a:rect b="b" l="l" r="r" t="t"/>
              <a:pathLst>
                <a:path extrusionOk="0" h="12251" w="12960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3264625" y="238125"/>
              <a:ext cx="1090750" cy="4456975"/>
            </a:xfrm>
            <a:custGeom>
              <a:rect b="b" l="l" r="r" t="t"/>
              <a:pathLst>
                <a:path extrusionOk="0" h="178279" w="4363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519000" y="541700"/>
              <a:ext cx="3051900" cy="3218500"/>
            </a:xfrm>
            <a:custGeom>
              <a:rect b="b" l="l" r="r" t="t"/>
              <a:pathLst>
                <a:path extrusionOk="0" h="128740" w="122076">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4049100" y="541700"/>
              <a:ext cx="3051900" cy="3218500"/>
            </a:xfrm>
            <a:custGeom>
              <a:rect b="b" l="l" r="r" t="t"/>
              <a:pathLst>
                <a:path extrusionOk="0" h="128740" w="122076">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9" name="Shape 19"/>
        <p:cNvGrpSpPr/>
        <p:nvPr/>
      </p:nvGrpSpPr>
      <p:grpSpPr>
        <a:xfrm>
          <a:off x="0" y="0"/>
          <a:ext cx="0" cy="0"/>
          <a:chOff x="0" y="0"/>
          <a:chExt cx="0" cy="0"/>
        </a:xfrm>
      </p:grpSpPr>
      <p:sp>
        <p:nvSpPr>
          <p:cNvPr id="20" name="Google Shape;20;p3"/>
          <p:cNvSpPr/>
          <p:nvPr/>
        </p:nvSpPr>
        <p:spPr>
          <a:xfrm>
            <a:off x="1030800" y="1030700"/>
            <a:ext cx="7082400" cy="3082200"/>
          </a:xfrm>
          <a:prstGeom prst="rect">
            <a:avLst/>
          </a:prstGeom>
          <a:solidFill>
            <a:srgbClr val="FFFFFF"/>
          </a:solidFill>
          <a:ln>
            <a:noFill/>
          </a:ln>
          <a:effectLst>
            <a:outerShdw blurRad="185738" rotWithShape="0" algn="bl" dir="5400000" dist="9525">
              <a:srgbClr val="66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ph type="ctrTitle"/>
          </p:nvPr>
        </p:nvSpPr>
        <p:spPr>
          <a:xfrm>
            <a:off x="1461450" y="1811950"/>
            <a:ext cx="6221100" cy="1159800"/>
          </a:xfrm>
          <a:prstGeom prst="rect">
            <a:avLst/>
          </a:prstGeom>
        </p:spPr>
        <p:txBody>
          <a:bodyPr anchorCtr="0" anchor="b" bIns="0" lIns="0" spcFirstLastPara="1" rIns="0" wrap="square" tIns="0">
            <a:noAutofit/>
          </a:bodyPr>
          <a:lstStyle>
            <a:lvl1pPr lvl="0" rtl="0" algn="ctr">
              <a:spcBef>
                <a:spcPts val="0"/>
              </a:spcBef>
              <a:spcAft>
                <a:spcPts val="0"/>
              </a:spcAft>
              <a:buClr>
                <a:schemeClr val="dk1"/>
              </a:buClr>
              <a:buSzPts val="3200"/>
              <a:buNone/>
              <a:defRPr sz="3200">
                <a:solidFill>
                  <a:schemeClr val="dk1"/>
                </a:solidFill>
              </a:defRPr>
            </a:lvl1pPr>
            <a:lvl2pPr lvl="1" rtl="0" algn="ctr">
              <a:spcBef>
                <a:spcPts val="0"/>
              </a:spcBef>
              <a:spcAft>
                <a:spcPts val="0"/>
              </a:spcAft>
              <a:buClr>
                <a:schemeClr val="dk1"/>
              </a:buClr>
              <a:buSzPts val="3200"/>
              <a:buNone/>
              <a:defRPr sz="3200">
                <a:solidFill>
                  <a:schemeClr val="dk1"/>
                </a:solidFill>
              </a:defRPr>
            </a:lvl2pPr>
            <a:lvl3pPr lvl="2" rtl="0" algn="ctr">
              <a:spcBef>
                <a:spcPts val="0"/>
              </a:spcBef>
              <a:spcAft>
                <a:spcPts val="0"/>
              </a:spcAft>
              <a:buClr>
                <a:schemeClr val="dk1"/>
              </a:buClr>
              <a:buSzPts val="3200"/>
              <a:buNone/>
              <a:defRPr sz="3200">
                <a:solidFill>
                  <a:schemeClr val="dk1"/>
                </a:solidFill>
              </a:defRPr>
            </a:lvl3pPr>
            <a:lvl4pPr lvl="3" rtl="0" algn="ctr">
              <a:spcBef>
                <a:spcPts val="0"/>
              </a:spcBef>
              <a:spcAft>
                <a:spcPts val="0"/>
              </a:spcAft>
              <a:buClr>
                <a:schemeClr val="dk1"/>
              </a:buClr>
              <a:buSzPts val="3200"/>
              <a:buNone/>
              <a:defRPr sz="3200">
                <a:solidFill>
                  <a:schemeClr val="dk1"/>
                </a:solidFill>
              </a:defRPr>
            </a:lvl4pPr>
            <a:lvl5pPr lvl="4" rtl="0" algn="ctr">
              <a:spcBef>
                <a:spcPts val="0"/>
              </a:spcBef>
              <a:spcAft>
                <a:spcPts val="0"/>
              </a:spcAft>
              <a:buClr>
                <a:schemeClr val="dk1"/>
              </a:buClr>
              <a:buSzPts val="3200"/>
              <a:buNone/>
              <a:defRPr sz="3200">
                <a:solidFill>
                  <a:schemeClr val="dk1"/>
                </a:solidFill>
              </a:defRPr>
            </a:lvl5pPr>
            <a:lvl6pPr lvl="5" rtl="0" algn="ctr">
              <a:spcBef>
                <a:spcPts val="0"/>
              </a:spcBef>
              <a:spcAft>
                <a:spcPts val="0"/>
              </a:spcAft>
              <a:buClr>
                <a:schemeClr val="dk1"/>
              </a:buClr>
              <a:buSzPts val="3200"/>
              <a:buNone/>
              <a:defRPr sz="3200">
                <a:solidFill>
                  <a:schemeClr val="dk1"/>
                </a:solidFill>
              </a:defRPr>
            </a:lvl6pPr>
            <a:lvl7pPr lvl="6" rtl="0" algn="ctr">
              <a:spcBef>
                <a:spcPts val="0"/>
              </a:spcBef>
              <a:spcAft>
                <a:spcPts val="0"/>
              </a:spcAft>
              <a:buClr>
                <a:schemeClr val="dk1"/>
              </a:buClr>
              <a:buSzPts val="3200"/>
              <a:buNone/>
              <a:defRPr sz="3200">
                <a:solidFill>
                  <a:schemeClr val="dk1"/>
                </a:solidFill>
              </a:defRPr>
            </a:lvl7pPr>
            <a:lvl8pPr lvl="7" rtl="0" algn="ctr">
              <a:spcBef>
                <a:spcPts val="0"/>
              </a:spcBef>
              <a:spcAft>
                <a:spcPts val="0"/>
              </a:spcAft>
              <a:buClr>
                <a:schemeClr val="dk1"/>
              </a:buClr>
              <a:buSzPts val="3200"/>
              <a:buNone/>
              <a:defRPr sz="3200">
                <a:solidFill>
                  <a:schemeClr val="dk1"/>
                </a:solidFill>
              </a:defRPr>
            </a:lvl8pPr>
            <a:lvl9pPr lvl="8" rtl="0" algn="ctr">
              <a:spcBef>
                <a:spcPts val="0"/>
              </a:spcBef>
              <a:spcAft>
                <a:spcPts val="0"/>
              </a:spcAft>
              <a:buClr>
                <a:schemeClr val="dk1"/>
              </a:buClr>
              <a:buSzPts val="3200"/>
              <a:buNone/>
              <a:defRPr sz="3200">
                <a:solidFill>
                  <a:schemeClr val="dk1"/>
                </a:solidFill>
              </a:defRPr>
            </a:lvl9pPr>
          </a:lstStyle>
          <a:p/>
        </p:txBody>
      </p:sp>
      <p:sp>
        <p:nvSpPr>
          <p:cNvPr id="22" name="Google Shape;22;p3"/>
          <p:cNvSpPr txBox="1"/>
          <p:nvPr>
            <p:ph idx="1" type="subTitle"/>
          </p:nvPr>
        </p:nvSpPr>
        <p:spPr>
          <a:xfrm>
            <a:off x="1461450" y="3068654"/>
            <a:ext cx="6221100" cy="784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1"/>
              </a:buClr>
              <a:buSzPts val="2000"/>
              <a:buNone/>
              <a:defRPr sz="2000">
                <a:solidFill>
                  <a:schemeClr val="accent1"/>
                </a:solidFill>
              </a:defRPr>
            </a:lvl1pPr>
            <a:lvl2pPr lvl="1" rtl="0" algn="ctr">
              <a:spcBef>
                <a:spcPts val="0"/>
              </a:spcBef>
              <a:spcAft>
                <a:spcPts val="0"/>
              </a:spcAft>
              <a:buClr>
                <a:schemeClr val="accent1"/>
              </a:buClr>
              <a:buSzPts val="2000"/>
              <a:buNone/>
              <a:defRPr sz="2000">
                <a:solidFill>
                  <a:schemeClr val="accent1"/>
                </a:solidFill>
              </a:defRPr>
            </a:lvl2pPr>
            <a:lvl3pPr lvl="2" rtl="0" algn="ctr">
              <a:spcBef>
                <a:spcPts val="0"/>
              </a:spcBef>
              <a:spcAft>
                <a:spcPts val="0"/>
              </a:spcAft>
              <a:buClr>
                <a:schemeClr val="accent1"/>
              </a:buClr>
              <a:buSzPts val="2000"/>
              <a:buNone/>
              <a:defRPr sz="2000">
                <a:solidFill>
                  <a:schemeClr val="accent1"/>
                </a:solidFill>
              </a:defRPr>
            </a:lvl3pPr>
            <a:lvl4pPr lvl="3" rtl="0" algn="ctr">
              <a:spcBef>
                <a:spcPts val="0"/>
              </a:spcBef>
              <a:spcAft>
                <a:spcPts val="0"/>
              </a:spcAft>
              <a:buClr>
                <a:schemeClr val="accent1"/>
              </a:buClr>
              <a:buSzPts val="2000"/>
              <a:buNone/>
              <a:defRPr sz="2000">
                <a:solidFill>
                  <a:schemeClr val="accent1"/>
                </a:solidFill>
              </a:defRPr>
            </a:lvl4pPr>
            <a:lvl5pPr lvl="4" rtl="0" algn="ctr">
              <a:spcBef>
                <a:spcPts val="0"/>
              </a:spcBef>
              <a:spcAft>
                <a:spcPts val="0"/>
              </a:spcAft>
              <a:buClr>
                <a:schemeClr val="accent1"/>
              </a:buClr>
              <a:buSzPts val="2000"/>
              <a:buNone/>
              <a:defRPr sz="2000">
                <a:solidFill>
                  <a:schemeClr val="accent1"/>
                </a:solidFill>
              </a:defRPr>
            </a:lvl5pPr>
            <a:lvl6pPr lvl="5" rtl="0" algn="ctr">
              <a:spcBef>
                <a:spcPts val="0"/>
              </a:spcBef>
              <a:spcAft>
                <a:spcPts val="0"/>
              </a:spcAft>
              <a:buClr>
                <a:schemeClr val="accent1"/>
              </a:buClr>
              <a:buSzPts val="2000"/>
              <a:buNone/>
              <a:defRPr sz="2000">
                <a:solidFill>
                  <a:schemeClr val="accent1"/>
                </a:solidFill>
              </a:defRPr>
            </a:lvl6pPr>
            <a:lvl7pPr lvl="6" rtl="0" algn="ctr">
              <a:spcBef>
                <a:spcPts val="0"/>
              </a:spcBef>
              <a:spcAft>
                <a:spcPts val="0"/>
              </a:spcAft>
              <a:buClr>
                <a:schemeClr val="accent1"/>
              </a:buClr>
              <a:buSzPts val="2000"/>
              <a:buNone/>
              <a:defRPr sz="2000">
                <a:solidFill>
                  <a:schemeClr val="accent1"/>
                </a:solidFill>
              </a:defRPr>
            </a:lvl7pPr>
            <a:lvl8pPr lvl="7" rtl="0" algn="ctr">
              <a:spcBef>
                <a:spcPts val="0"/>
              </a:spcBef>
              <a:spcAft>
                <a:spcPts val="0"/>
              </a:spcAft>
              <a:buClr>
                <a:schemeClr val="accent1"/>
              </a:buClr>
              <a:buSzPts val="2000"/>
              <a:buNone/>
              <a:defRPr sz="2000">
                <a:solidFill>
                  <a:schemeClr val="accent1"/>
                </a:solidFill>
              </a:defRPr>
            </a:lvl8pPr>
            <a:lvl9pPr lvl="8" rtl="0" algn="ctr">
              <a:spcBef>
                <a:spcPts val="0"/>
              </a:spcBef>
              <a:spcAft>
                <a:spcPts val="0"/>
              </a:spcAft>
              <a:buClr>
                <a:schemeClr val="accent1"/>
              </a:buClr>
              <a:buSzPts val="2000"/>
              <a:buNone/>
              <a:defRPr sz="2000">
                <a:solidFill>
                  <a:schemeClr val="accent1"/>
                </a:solidFill>
              </a:defRPr>
            </a:lvl9pPr>
          </a:lstStyle>
          <a:p/>
        </p:txBody>
      </p:sp>
      <p:sp>
        <p:nvSpPr>
          <p:cNvPr id="23" name="Google Shape;23;p3"/>
          <p:cNvSpPr/>
          <p:nvPr/>
        </p:nvSpPr>
        <p:spPr>
          <a:xfrm rot="-5400000">
            <a:off x="3441150" y="291375"/>
            <a:ext cx="2261700" cy="1017600"/>
          </a:xfrm>
          <a:prstGeom prst="chevron">
            <a:avLst>
              <a:gd fmla="val 31570" name="adj"/>
            </a:avLst>
          </a:prstGeom>
          <a:gradFill>
            <a:gsLst>
              <a:gs pos="0">
                <a:srgbClr val="AD0B2D"/>
              </a:gs>
              <a:gs pos="31000">
                <a:srgbClr val="AD0B2D"/>
              </a:gs>
              <a:gs pos="100000">
                <a:srgbClr val="8B0E3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4" name="Shape 24"/>
        <p:cNvGrpSpPr/>
        <p:nvPr/>
      </p:nvGrpSpPr>
      <p:grpSpPr>
        <a:xfrm>
          <a:off x="0" y="0"/>
          <a:ext cx="0" cy="0"/>
          <a:chOff x="0" y="0"/>
          <a:chExt cx="0" cy="0"/>
        </a:xfrm>
      </p:grpSpPr>
      <p:sp>
        <p:nvSpPr>
          <p:cNvPr id="25" name="Google Shape;25;p4"/>
          <p:cNvSpPr/>
          <p:nvPr/>
        </p:nvSpPr>
        <p:spPr>
          <a:xfrm>
            <a:off x="2244075" y="-100"/>
            <a:ext cx="4655700" cy="5143500"/>
          </a:xfrm>
          <a:prstGeom prst="rect">
            <a:avLst/>
          </a:prstGeom>
          <a:solidFill>
            <a:srgbClr val="FFFFFF"/>
          </a:solidFill>
          <a:ln>
            <a:noFill/>
          </a:ln>
          <a:effectLst>
            <a:outerShdw blurRad="185738" rotWithShape="0" algn="bl" dir="5400000" dist="9525">
              <a:srgbClr val="66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txBox="1"/>
          <p:nvPr>
            <p:ph idx="1" type="body"/>
          </p:nvPr>
        </p:nvSpPr>
        <p:spPr>
          <a:xfrm>
            <a:off x="2635400" y="790625"/>
            <a:ext cx="3873300" cy="4032900"/>
          </a:xfrm>
          <a:prstGeom prst="rect">
            <a:avLst/>
          </a:prstGeom>
        </p:spPr>
        <p:txBody>
          <a:bodyPr anchorCtr="0" anchor="ctr" bIns="0" lIns="0" spcFirstLastPara="1" rIns="0" wrap="square" tIns="0">
            <a:noAutofit/>
          </a:bodyPr>
          <a:lstStyle>
            <a:lvl1pPr indent="-393700" lvl="0" marL="457200" rtl="0" algn="ctr">
              <a:spcBef>
                <a:spcPts val="600"/>
              </a:spcBef>
              <a:spcAft>
                <a:spcPts val="0"/>
              </a:spcAft>
              <a:buSzPts val="2600"/>
              <a:buChar char="◈"/>
              <a:defRPr i="1"/>
            </a:lvl1pPr>
            <a:lvl2pPr indent="-393700" lvl="1" marL="914400" rtl="0" algn="ctr">
              <a:spcBef>
                <a:spcPts val="0"/>
              </a:spcBef>
              <a:spcAft>
                <a:spcPts val="0"/>
              </a:spcAft>
              <a:buSzPts val="2600"/>
              <a:buChar char="⬩"/>
              <a:defRPr i="1"/>
            </a:lvl2pPr>
            <a:lvl3pPr indent="-393700" lvl="2" marL="1371600" rtl="0" algn="ctr">
              <a:spcBef>
                <a:spcPts val="0"/>
              </a:spcBef>
              <a:spcAft>
                <a:spcPts val="0"/>
              </a:spcAft>
              <a:buSzPts val="2600"/>
              <a:buChar char="⬩"/>
              <a:defRPr i="1"/>
            </a:lvl3pPr>
            <a:lvl4pPr indent="-393700" lvl="3" marL="1828800" rtl="0" algn="ctr">
              <a:spcBef>
                <a:spcPts val="0"/>
              </a:spcBef>
              <a:spcAft>
                <a:spcPts val="0"/>
              </a:spcAft>
              <a:buSzPts val="2600"/>
              <a:buChar char="⬩"/>
              <a:defRPr i="1"/>
            </a:lvl4pPr>
            <a:lvl5pPr indent="-393700" lvl="4" marL="2286000" rtl="0" algn="ctr">
              <a:spcBef>
                <a:spcPts val="0"/>
              </a:spcBef>
              <a:spcAft>
                <a:spcPts val="0"/>
              </a:spcAft>
              <a:buSzPts val="2600"/>
              <a:buChar char="⬩"/>
              <a:defRPr i="1"/>
            </a:lvl5pPr>
            <a:lvl6pPr indent="-393700" lvl="5" marL="2743200" rtl="0" algn="ctr">
              <a:spcBef>
                <a:spcPts val="0"/>
              </a:spcBef>
              <a:spcAft>
                <a:spcPts val="0"/>
              </a:spcAft>
              <a:buSzPts val="2600"/>
              <a:buChar char="⬩"/>
              <a:defRPr i="1"/>
            </a:lvl6pPr>
            <a:lvl7pPr indent="-393700" lvl="6" marL="3200400" rtl="0" algn="ctr">
              <a:spcBef>
                <a:spcPts val="0"/>
              </a:spcBef>
              <a:spcAft>
                <a:spcPts val="0"/>
              </a:spcAft>
              <a:buSzPts val="2600"/>
              <a:buChar char="⬩"/>
              <a:defRPr i="1"/>
            </a:lvl7pPr>
            <a:lvl8pPr indent="-393700" lvl="7" marL="3657600" rtl="0" algn="ctr">
              <a:spcBef>
                <a:spcPts val="0"/>
              </a:spcBef>
              <a:spcAft>
                <a:spcPts val="0"/>
              </a:spcAft>
              <a:buSzPts val="2600"/>
              <a:buChar char="⬩"/>
              <a:defRPr i="1"/>
            </a:lvl8pPr>
            <a:lvl9pPr indent="-393700" lvl="8" marL="4114800" algn="ctr">
              <a:spcBef>
                <a:spcPts val="0"/>
              </a:spcBef>
              <a:spcAft>
                <a:spcPts val="0"/>
              </a:spcAft>
              <a:buSzPts val="2600"/>
              <a:buChar char="⬩"/>
              <a:defRPr i="1"/>
            </a:lvl9pPr>
          </a:lstStyle>
          <a:p/>
        </p:txBody>
      </p:sp>
      <p:sp>
        <p:nvSpPr>
          <p:cNvPr id="27" name="Google Shape;27;p4"/>
          <p:cNvSpPr txBox="1"/>
          <p:nvPr>
            <p:ph idx="12" type="sldNum"/>
          </p:nvPr>
        </p:nvSpPr>
        <p:spPr>
          <a:xfrm>
            <a:off x="4063242" y="4681575"/>
            <a:ext cx="1017600" cy="393600"/>
          </a:xfrm>
          <a:prstGeom prst="rect">
            <a:avLst/>
          </a:prstGeom>
        </p:spPr>
        <p:txBody>
          <a:bodyPr anchorCtr="0" anchor="ctr" bIns="0" lIns="0" spcFirstLastPara="1" rIns="0" wrap="square" tIns="0">
            <a:noAutofit/>
          </a:bodyPr>
          <a:lstStyle>
            <a:lvl1pPr lvl="0">
              <a:buNone/>
              <a:defRPr>
                <a:solidFill>
                  <a:srgbClr val="AD0B2D"/>
                </a:solidFill>
              </a:defRPr>
            </a:lvl1pPr>
            <a:lvl2pPr lvl="1">
              <a:buNone/>
              <a:defRPr>
                <a:solidFill>
                  <a:srgbClr val="AD0B2D"/>
                </a:solidFill>
              </a:defRPr>
            </a:lvl2pPr>
            <a:lvl3pPr lvl="2">
              <a:buNone/>
              <a:defRPr>
                <a:solidFill>
                  <a:srgbClr val="AD0B2D"/>
                </a:solidFill>
              </a:defRPr>
            </a:lvl3pPr>
            <a:lvl4pPr lvl="3">
              <a:buNone/>
              <a:defRPr>
                <a:solidFill>
                  <a:srgbClr val="AD0B2D"/>
                </a:solidFill>
              </a:defRPr>
            </a:lvl4pPr>
            <a:lvl5pPr lvl="4">
              <a:buNone/>
              <a:defRPr>
                <a:solidFill>
                  <a:srgbClr val="AD0B2D"/>
                </a:solidFill>
              </a:defRPr>
            </a:lvl5pPr>
            <a:lvl6pPr lvl="5">
              <a:buNone/>
              <a:defRPr>
                <a:solidFill>
                  <a:srgbClr val="AD0B2D"/>
                </a:solidFill>
              </a:defRPr>
            </a:lvl6pPr>
            <a:lvl7pPr lvl="6">
              <a:buNone/>
              <a:defRPr>
                <a:solidFill>
                  <a:srgbClr val="AD0B2D"/>
                </a:solidFill>
              </a:defRPr>
            </a:lvl7pPr>
            <a:lvl8pPr lvl="7">
              <a:buNone/>
              <a:defRPr>
                <a:solidFill>
                  <a:srgbClr val="AD0B2D"/>
                </a:solidFill>
              </a:defRPr>
            </a:lvl8pPr>
            <a:lvl9pPr lvl="8">
              <a:buNone/>
              <a:defRPr>
                <a:solidFill>
                  <a:srgbClr val="AD0B2D"/>
                </a:solidFill>
              </a:defRPr>
            </a:lvl9pPr>
          </a:lstStyle>
          <a:p>
            <a:pPr indent="0" lvl="0" marL="0" rtl="0" algn="ctr">
              <a:spcBef>
                <a:spcPts val="0"/>
              </a:spcBef>
              <a:spcAft>
                <a:spcPts val="0"/>
              </a:spcAft>
              <a:buNone/>
            </a:pPr>
            <a:fld id="{00000000-1234-1234-1234-123412341234}" type="slidenum">
              <a:rPr lang="en"/>
              <a:t>‹#›</a:t>
            </a:fld>
            <a:endParaRPr/>
          </a:p>
        </p:txBody>
      </p:sp>
      <p:sp>
        <p:nvSpPr>
          <p:cNvPr id="28" name="Google Shape;28;p4"/>
          <p:cNvSpPr/>
          <p:nvPr/>
        </p:nvSpPr>
        <p:spPr>
          <a:xfrm rot="-5400000">
            <a:off x="3723900" y="8700"/>
            <a:ext cx="1696200" cy="1017600"/>
          </a:xfrm>
          <a:prstGeom prst="chevron">
            <a:avLst>
              <a:gd fmla="val 31570" name="adj"/>
            </a:avLst>
          </a:prstGeom>
          <a:gradFill>
            <a:gsLst>
              <a:gs pos="0">
                <a:srgbClr val="AD0B2D"/>
              </a:gs>
              <a:gs pos="31000">
                <a:srgbClr val="AD0B2D"/>
              </a:gs>
              <a:gs pos="100000">
                <a:srgbClr val="8B0E3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nvSpPr>
        <p:spPr>
          <a:xfrm>
            <a:off x="4063200" y="190650"/>
            <a:ext cx="10176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7200">
                <a:solidFill>
                  <a:srgbClr val="FFFFFF"/>
                </a:solidFill>
                <a:latin typeface="Tinos"/>
                <a:ea typeface="Tinos"/>
                <a:cs typeface="Tinos"/>
                <a:sym typeface="Tinos"/>
              </a:rPr>
              <a:t>“</a:t>
            </a:r>
            <a:endParaRPr sz="7200">
              <a:solidFill>
                <a:srgbClr val="FFFFFF"/>
              </a:solidFill>
              <a:latin typeface="Tinos"/>
              <a:ea typeface="Tinos"/>
              <a:cs typeface="Tinos"/>
              <a:sym typeface="Tino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0" name="Shape 30"/>
        <p:cNvGrpSpPr/>
        <p:nvPr/>
      </p:nvGrpSpPr>
      <p:grpSpPr>
        <a:xfrm>
          <a:off x="0" y="0"/>
          <a:ext cx="0" cy="0"/>
          <a:chOff x="0" y="0"/>
          <a:chExt cx="0" cy="0"/>
        </a:xfrm>
      </p:grpSpPr>
      <p:sp>
        <p:nvSpPr>
          <p:cNvPr id="31" name="Google Shape;31;p5"/>
          <p:cNvSpPr/>
          <p:nvPr/>
        </p:nvSpPr>
        <p:spPr>
          <a:xfrm>
            <a:off x="1737000" y="359700"/>
            <a:ext cx="7407000" cy="4424100"/>
          </a:xfrm>
          <a:prstGeom prst="rect">
            <a:avLst/>
          </a:prstGeom>
          <a:solidFill>
            <a:srgbClr val="FFFFFF"/>
          </a:solidFill>
          <a:ln>
            <a:noFill/>
          </a:ln>
          <a:effectLst>
            <a:outerShdw blurRad="185738" rotWithShape="0" algn="bl" dir="5400000" dist="9525">
              <a:srgbClr val="66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5"/>
          <p:cNvCxnSpPr/>
          <p:nvPr/>
        </p:nvCxnSpPr>
        <p:spPr>
          <a:xfrm>
            <a:off x="2100325" y="1022209"/>
            <a:ext cx="7067700" cy="0"/>
          </a:xfrm>
          <a:prstGeom prst="straightConnector1">
            <a:avLst/>
          </a:prstGeom>
          <a:noFill/>
          <a:ln cap="flat" cmpd="sng" w="9525">
            <a:solidFill>
              <a:srgbClr val="E2D7D0"/>
            </a:solidFill>
            <a:prstDash val="solid"/>
            <a:round/>
            <a:headEnd len="med" w="med" type="none"/>
            <a:tailEnd len="med" w="med" type="none"/>
          </a:ln>
        </p:spPr>
      </p:cxnSp>
      <p:sp>
        <p:nvSpPr>
          <p:cNvPr id="33" name="Google Shape;33;p5"/>
          <p:cNvSpPr/>
          <p:nvPr/>
        </p:nvSpPr>
        <p:spPr>
          <a:xfrm rot="-5400000">
            <a:off x="-262350" y="291375"/>
            <a:ext cx="2261700" cy="1017600"/>
          </a:xfrm>
          <a:prstGeom prst="chevron">
            <a:avLst>
              <a:gd fmla="val 31570" name="adj"/>
            </a:avLst>
          </a:prstGeom>
          <a:gradFill>
            <a:gsLst>
              <a:gs pos="0">
                <a:srgbClr val="AD0B2D"/>
              </a:gs>
              <a:gs pos="31000">
                <a:srgbClr val="AD0B2D"/>
              </a:gs>
              <a:gs pos="100000">
                <a:srgbClr val="8B0E3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515476" y="363010"/>
            <a:ext cx="706249" cy="536972"/>
            <a:chOff x="519000" y="238125"/>
            <a:chExt cx="6582000" cy="5238750"/>
          </a:xfrm>
        </p:grpSpPr>
        <p:sp>
          <p:nvSpPr>
            <p:cNvPr id="35" name="Google Shape;35;p5"/>
            <p:cNvSpPr/>
            <p:nvPr/>
          </p:nvSpPr>
          <p:spPr>
            <a:xfrm>
              <a:off x="2928800" y="4770300"/>
              <a:ext cx="1762400" cy="306300"/>
            </a:xfrm>
            <a:custGeom>
              <a:rect b="b" l="l" r="r" t="t"/>
              <a:pathLst>
                <a:path extrusionOk="0" h="12252" w="70496">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2190000" y="5170600"/>
              <a:ext cx="3240000" cy="306275"/>
            </a:xfrm>
            <a:custGeom>
              <a:rect b="b" l="l" r="r" t="t"/>
              <a:pathLst>
                <a:path extrusionOk="0" h="12251" w="12960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3264625" y="238125"/>
              <a:ext cx="1090750" cy="4456975"/>
            </a:xfrm>
            <a:custGeom>
              <a:rect b="b" l="l" r="r" t="t"/>
              <a:pathLst>
                <a:path extrusionOk="0" h="178279" w="4363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p:nvPr/>
          </p:nvSpPr>
          <p:spPr>
            <a:xfrm>
              <a:off x="519000" y="541700"/>
              <a:ext cx="3051900" cy="3218500"/>
            </a:xfrm>
            <a:custGeom>
              <a:rect b="b" l="l" r="r" t="t"/>
              <a:pathLst>
                <a:path extrusionOk="0" h="128740" w="122076">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4049100" y="541700"/>
              <a:ext cx="3051900" cy="3218500"/>
            </a:xfrm>
            <a:custGeom>
              <a:rect b="b" l="l" r="r" t="t"/>
              <a:pathLst>
                <a:path extrusionOk="0" h="128740" w="122076">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5"/>
          <p:cNvSpPr txBox="1"/>
          <p:nvPr>
            <p:ph type="title"/>
          </p:nvPr>
        </p:nvSpPr>
        <p:spPr>
          <a:xfrm>
            <a:off x="2096700" y="669775"/>
            <a:ext cx="6687600" cy="393600"/>
          </a:xfrm>
          <a:prstGeom prst="rect">
            <a:avLst/>
          </a:prstGeom>
        </p:spPr>
        <p:txBody>
          <a:bodyPr anchorCtr="0" anchor="b" bIns="0" lIns="0" spcFirstLastPara="1" rIns="0" wrap="square" tIns="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1" name="Google Shape;41;p5"/>
          <p:cNvSpPr txBox="1"/>
          <p:nvPr>
            <p:ph idx="1" type="body"/>
          </p:nvPr>
        </p:nvSpPr>
        <p:spPr>
          <a:xfrm>
            <a:off x="2096700" y="1173950"/>
            <a:ext cx="6687600" cy="3249900"/>
          </a:xfrm>
          <a:prstGeom prst="rect">
            <a:avLst/>
          </a:prstGeom>
        </p:spPr>
        <p:txBody>
          <a:bodyPr anchorCtr="0" anchor="t" bIns="0" lIns="0" spcFirstLastPara="1" rIns="0" wrap="square" tIns="0">
            <a:noAutofit/>
          </a:bodyPr>
          <a:lstStyle>
            <a:lvl1pPr indent="-393700" lvl="0" marL="457200">
              <a:spcBef>
                <a:spcPts val="600"/>
              </a:spcBef>
              <a:spcAft>
                <a:spcPts val="0"/>
              </a:spcAft>
              <a:buSzPts val="2600"/>
              <a:buChar char="◈"/>
              <a:defRPr/>
            </a:lvl1pPr>
            <a:lvl2pPr indent="-393700" lvl="1" marL="914400">
              <a:spcBef>
                <a:spcPts val="0"/>
              </a:spcBef>
              <a:spcAft>
                <a:spcPts val="0"/>
              </a:spcAft>
              <a:buSzPts val="2600"/>
              <a:buChar char="⬩"/>
              <a:defRPr/>
            </a:lvl2pPr>
            <a:lvl3pPr indent="-393700" lvl="2" marL="1371600">
              <a:spcBef>
                <a:spcPts val="0"/>
              </a:spcBef>
              <a:spcAft>
                <a:spcPts val="0"/>
              </a:spcAft>
              <a:buSzPts val="2600"/>
              <a:buChar char="⬩"/>
              <a:defRPr/>
            </a:lvl3pPr>
            <a:lvl4pPr indent="-393700" lvl="3" marL="1828800">
              <a:spcBef>
                <a:spcPts val="0"/>
              </a:spcBef>
              <a:spcAft>
                <a:spcPts val="0"/>
              </a:spcAft>
              <a:buSzPts val="2600"/>
              <a:buChar char="⬩"/>
              <a:defRPr/>
            </a:lvl4pPr>
            <a:lvl5pPr indent="-393700" lvl="4" marL="2286000">
              <a:spcBef>
                <a:spcPts val="0"/>
              </a:spcBef>
              <a:spcAft>
                <a:spcPts val="0"/>
              </a:spcAft>
              <a:buSzPts val="2600"/>
              <a:buChar char="⬩"/>
              <a:defRPr/>
            </a:lvl5pPr>
            <a:lvl6pPr indent="-393700" lvl="5" marL="2743200">
              <a:spcBef>
                <a:spcPts val="0"/>
              </a:spcBef>
              <a:spcAft>
                <a:spcPts val="0"/>
              </a:spcAft>
              <a:buSzPts val="2600"/>
              <a:buChar char="⬩"/>
              <a:defRPr/>
            </a:lvl6pPr>
            <a:lvl7pPr indent="-393700" lvl="6" marL="3200400">
              <a:spcBef>
                <a:spcPts val="0"/>
              </a:spcBef>
              <a:spcAft>
                <a:spcPts val="0"/>
              </a:spcAft>
              <a:buSzPts val="2600"/>
              <a:buChar char="⬩"/>
              <a:defRPr/>
            </a:lvl7pPr>
            <a:lvl8pPr indent="-393700" lvl="7" marL="3657600">
              <a:spcBef>
                <a:spcPts val="0"/>
              </a:spcBef>
              <a:spcAft>
                <a:spcPts val="0"/>
              </a:spcAft>
              <a:buSzPts val="2600"/>
              <a:buChar char="⬩"/>
              <a:defRPr/>
            </a:lvl8pPr>
            <a:lvl9pPr indent="-393700" lvl="8" marL="4114800">
              <a:spcBef>
                <a:spcPts val="0"/>
              </a:spcBef>
              <a:spcAft>
                <a:spcPts val="0"/>
              </a:spcAft>
              <a:buSzPts val="2600"/>
              <a:buChar char="⬩"/>
              <a:defRPr/>
            </a:lvl9pPr>
          </a:lstStyle>
          <a:p/>
        </p:txBody>
      </p:sp>
      <p:sp>
        <p:nvSpPr>
          <p:cNvPr id="42" name="Google Shape;42;p5"/>
          <p:cNvSpPr txBox="1"/>
          <p:nvPr>
            <p:ph idx="12" type="sldNum"/>
          </p:nvPr>
        </p:nvSpPr>
        <p:spPr>
          <a:xfrm>
            <a:off x="359692" y="1023975"/>
            <a:ext cx="10176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3" name="Shape 43"/>
        <p:cNvGrpSpPr/>
        <p:nvPr/>
      </p:nvGrpSpPr>
      <p:grpSpPr>
        <a:xfrm>
          <a:off x="0" y="0"/>
          <a:ext cx="0" cy="0"/>
          <a:chOff x="0" y="0"/>
          <a:chExt cx="0" cy="0"/>
        </a:xfrm>
      </p:grpSpPr>
      <p:sp>
        <p:nvSpPr>
          <p:cNvPr id="44" name="Google Shape;44;p6"/>
          <p:cNvSpPr/>
          <p:nvPr/>
        </p:nvSpPr>
        <p:spPr>
          <a:xfrm>
            <a:off x="1737000" y="359700"/>
            <a:ext cx="7407000" cy="4424100"/>
          </a:xfrm>
          <a:prstGeom prst="rect">
            <a:avLst/>
          </a:prstGeom>
          <a:solidFill>
            <a:srgbClr val="FFFFFF"/>
          </a:solidFill>
          <a:ln>
            <a:noFill/>
          </a:ln>
          <a:effectLst>
            <a:outerShdw blurRad="185738" rotWithShape="0" algn="bl" dir="5400000" dist="9525">
              <a:srgbClr val="66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 name="Google Shape;45;p6"/>
          <p:cNvCxnSpPr/>
          <p:nvPr/>
        </p:nvCxnSpPr>
        <p:spPr>
          <a:xfrm>
            <a:off x="2100325" y="1022209"/>
            <a:ext cx="7067700" cy="0"/>
          </a:xfrm>
          <a:prstGeom prst="straightConnector1">
            <a:avLst/>
          </a:prstGeom>
          <a:noFill/>
          <a:ln cap="flat" cmpd="sng" w="9525">
            <a:solidFill>
              <a:srgbClr val="E2D7D0"/>
            </a:solidFill>
            <a:prstDash val="solid"/>
            <a:round/>
            <a:headEnd len="med" w="med" type="none"/>
            <a:tailEnd len="med" w="med" type="none"/>
          </a:ln>
        </p:spPr>
      </p:cxnSp>
      <p:sp>
        <p:nvSpPr>
          <p:cNvPr id="46" name="Google Shape;46;p6"/>
          <p:cNvSpPr/>
          <p:nvPr/>
        </p:nvSpPr>
        <p:spPr>
          <a:xfrm rot="-5400000">
            <a:off x="-262350" y="291375"/>
            <a:ext cx="2261700" cy="1017600"/>
          </a:xfrm>
          <a:prstGeom prst="chevron">
            <a:avLst>
              <a:gd fmla="val 31570" name="adj"/>
            </a:avLst>
          </a:prstGeom>
          <a:gradFill>
            <a:gsLst>
              <a:gs pos="0">
                <a:srgbClr val="AD0B2D"/>
              </a:gs>
              <a:gs pos="31000">
                <a:srgbClr val="AD0B2D"/>
              </a:gs>
              <a:gs pos="100000">
                <a:srgbClr val="8B0E3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6"/>
          <p:cNvGrpSpPr/>
          <p:nvPr/>
        </p:nvGrpSpPr>
        <p:grpSpPr>
          <a:xfrm>
            <a:off x="515476" y="363010"/>
            <a:ext cx="706249" cy="536972"/>
            <a:chOff x="519000" y="238125"/>
            <a:chExt cx="6582000" cy="5238750"/>
          </a:xfrm>
        </p:grpSpPr>
        <p:sp>
          <p:nvSpPr>
            <p:cNvPr id="48" name="Google Shape;48;p6"/>
            <p:cNvSpPr/>
            <p:nvPr/>
          </p:nvSpPr>
          <p:spPr>
            <a:xfrm>
              <a:off x="2928800" y="4770300"/>
              <a:ext cx="1762400" cy="306300"/>
            </a:xfrm>
            <a:custGeom>
              <a:rect b="b" l="l" r="r" t="t"/>
              <a:pathLst>
                <a:path extrusionOk="0" h="12252" w="70496">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2190000" y="5170600"/>
              <a:ext cx="3240000" cy="306275"/>
            </a:xfrm>
            <a:custGeom>
              <a:rect b="b" l="l" r="r" t="t"/>
              <a:pathLst>
                <a:path extrusionOk="0" h="12251" w="12960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3264625" y="238125"/>
              <a:ext cx="1090750" cy="4456975"/>
            </a:xfrm>
            <a:custGeom>
              <a:rect b="b" l="l" r="r" t="t"/>
              <a:pathLst>
                <a:path extrusionOk="0" h="178279" w="4363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a:off x="519000" y="541700"/>
              <a:ext cx="3051900" cy="3218500"/>
            </a:xfrm>
            <a:custGeom>
              <a:rect b="b" l="l" r="r" t="t"/>
              <a:pathLst>
                <a:path extrusionOk="0" h="128740" w="122076">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a:off x="4049100" y="541700"/>
              <a:ext cx="3051900" cy="3218500"/>
            </a:xfrm>
            <a:custGeom>
              <a:rect b="b" l="l" r="r" t="t"/>
              <a:pathLst>
                <a:path extrusionOk="0" h="128740" w="122076">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 name="Google Shape;53;p6"/>
          <p:cNvSpPr txBox="1"/>
          <p:nvPr>
            <p:ph type="title"/>
          </p:nvPr>
        </p:nvSpPr>
        <p:spPr>
          <a:xfrm>
            <a:off x="2096700" y="669775"/>
            <a:ext cx="6687600" cy="393600"/>
          </a:xfrm>
          <a:prstGeom prst="rect">
            <a:avLst/>
          </a:prstGeom>
        </p:spPr>
        <p:txBody>
          <a:bodyPr anchorCtr="0" anchor="b" bIns="0" lIns="0" spcFirstLastPara="1" rIns="0" wrap="square" tIns="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54" name="Google Shape;54;p6"/>
          <p:cNvSpPr txBox="1"/>
          <p:nvPr>
            <p:ph idx="1" type="body"/>
          </p:nvPr>
        </p:nvSpPr>
        <p:spPr>
          <a:xfrm>
            <a:off x="2096750" y="1200150"/>
            <a:ext cx="3067800" cy="3248100"/>
          </a:xfrm>
          <a:prstGeom prst="rect">
            <a:avLst/>
          </a:prstGeom>
        </p:spPr>
        <p:txBody>
          <a:bodyPr anchorCtr="0" anchor="t" bIns="0" lIns="0" spcFirstLastPara="1" rIns="0" wrap="square" tIns="0">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55" name="Google Shape;55;p6"/>
          <p:cNvSpPr txBox="1"/>
          <p:nvPr>
            <p:ph idx="2" type="body"/>
          </p:nvPr>
        </p:nvSpPr>
        <p:spPr>
          <a:xfrm>
            <a:off x="5716510" y="1200150"/>
            <a:ext cx="3067800" cy="3248100"/>
          </a:xfrm>
          <a:prstGeom prst="rect">
            <a:avLst/>
          </a:prstGeom>
        </p:spPr>
        <p:txBody>
          <a:bodyPr anchorCtr="0" anchor="t" bIns="0" lIns="0" spcFirstLastPara="1" rIns="0" wrap="square" tIns="0">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56" name="Google Shape;56;p6"/>
          <p:cNvSpPr txBox="1"/>
          <p:nvPr>
            <p:ph idx="12" type="sldNum"/>
          </p:nvPr>
        </p:nvSpPr>
        <p:spPr>
          <a:xfrm>
            <a:off x="359692" y="1023975"/>
            <a:ext cx="10176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7" name="Shape 57"/>
        <p:cNvGrpSpPr/>
        <p:nvPr/>
      </p:nvGrpSpPr>
      <p:grpSpPr>
        <a:xfrm>
          <a:off x="0" y="0"/>
          <a:ext cx="0" cy="0"/>
          <a:chOff x="0" y="0"/>
          <a:chExt cx="0" cy="0"/>
        </a:xfrm>
      </p:grpSpPr>
      <p:sp>
        <p:nvSpPr>
          <p:cNvPr id="58" name="Google Shape;58;p7"/>
          <p:cNvSpPr/>
          <p:nvPr/>
        </p:nvSpPr>
        <p:spPr>
          <a:xfrm>
            <a:off x="1737000" y="359700"/>
            <a:ext cx="7407000" cy="4424100"/>
          </a:xfrm>
          <a:prstGeom prst="rect">
            <a:avLst/>
          </a:prstGeom>
          <a:solidFill>
            <a:srgbClr val="FFFFFF"/>
          </a:solidFill>
          <a:ln>
            <a:noFill/>
          </a:ln>
          <a:effectLst>
            <a:outerShdw blurRad="185738" rotWithShape="0" algn="bl" dir="5400000" dist="9525">
              <a:srgbClr val="66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7"/>
          <p:cNvCxnSpPr/>
          <p:nvPr/>
        </p:nvCxnSpPr>
        <p:spPr>
          <a:xfrm>
            <a:off x="2100325" y="1022209"/>
            <a:ext cx="7067700" cy="0"/>
          </a:xfrm>
          <a:prstGeom prst="straightConnector1">
            <a:avLst/>
          </a:prstGeom>
          <a:noFill/>
          <a:ln cap="flat" cmpd="sng" w="9525">
            <a:solidFill>
              <a:srgbClr val="E2D7D0"/>
            </a:solidFill>
            <a:prstDash val="solid"/>
            <a:round/>
            <a:headEnd len="med" w="med" type="none"/>
            <a:tailEnd len="med" w="med" type="none"/>
          </a:ln>
        </p:spPr>
      </p:cxnSp>
      <p:sp>
        <p:nvSpPr>
          <p:cNvPr id="60" name="Google Shape;60;p7"/>
          <p:cNvSpPr/>
          <p:nvPr/>
        </p:nvSpPr>
        <p:spPr>
          <a:xfrm rot="-5400000">
            <a:off x="-262350" y="291375"/>
            <a:ext cx="2261700" cy="1017600"/>
          </a:xfrm>
          <a:prstGeom prst="chevron">
            <a:avLst>
              <a:gd fmla="val 31570" name="adj"/>
            </a:avLst>
          </a:prstGeom>
          <a:gradFill>
            <a:gsLst>
              <a:gs pos="0">
                <a:srgbClr val="AD0B2D"/>
              </a:gs>
              <a:gs pos="31000">
                <a:srgbClr val="AD0B2D"/>
              </a:gs>
              <a:gs pos="100000">
                <a:srgbClr val="8B0E3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7"/>
          <p:cNvGrpSpPr/>
          <p:nvPr/>
        </p:nvGrpSpPr>
        <p:grpSpPr>
          <a:xfrm>
            <a:off x="515476" y="363010"/>
            <a:ext cx="706249" cy="536972"/>
            <a:chOff x="519000" y="238125"/>
            <a:chExt cx="6582000" cy="5238750"/>
          </a:xfrm>
        </p:grpSpPr>
        <p:sp>
          <p:nvSpPr>
            <p:cNvPr id="62" name="Google Shape;62;p7"/>
            <p:cNvSpPr/>
            <p:nvPr/>
          </p:nvSpPr>
          <p:spPr>
            <a:xfrm>
              <a:off x="2928800" y="4770300"/>
              <a:ext cx="1762400" cy="306300"/>
            </a:xfrm>
            <a:custGeom>
              <a:rect b="b" l="l" r="r" t="t"/>
              <a:pathLst>
                <a:path extrusionOk="0" h="12252" w="70496">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2190000" y="5170600"/>
              <a:ext cx="3240000" cy="306275"/>
            </a:xfrm>
            <a:custGeom>
              <a:rect b="b" l="l" r="r" t="t"/>
              <a:pathLst>
                <a:path extrusionOk="0" h="12251" w="12960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3264625" y="238125"/>
              <a:ext cx="1090750" cy="4456975"/>
            </a:xfrm>
            <a:custGeom>
              <a:rect b="b" l="l" r="r" t="t"/>
              <a:pathLst>
                <a:path extrusionOk="0" h="178279" w="4363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a:off x="519000" y="541700"/>
              <a:ext cx="3051900" cy="3218500"/>
            </a:xfrm>
            <a:custGeom>
              <a:rect b="b" l="l" r="r" t="t"/>
              <a:pathLst>
                <a:path extrusionOk="0" h="128740" w="122076">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4049100" y="541700"/>
              <a:ext cx="3051900" cy="3218500"/>
            </a:xfrm>
            <a:custGeom>
              <a:rect b="b" l="l" r="r" t="t"/>
              <a:pathLst>
                <a:path extrusionOk="0" h="128740" w="122076">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7"/>
          <p:cNvSpPr txBox="1"/>
          <p:nvPr>
            <p:ph type="title"/>
          </p:nvPr>
        </p:nvSpPr>
        <p:spPr>
          <a:xfrm>
            <a:off x="2096700" y="669775"/>
            <a:ext cx="6687600" cy="393600"/>
          </a:xfrm>
          <a:prstGeom prst="rect">
            <a:avLst/>
          </a:prstGeom>
        </p:spPr>
        <p:txBody>
          <a:bodyPr anchorCtr="0" anchor="b" bIns="0" lIns="0" spcFirstLastPara="1" rIns="0" wrap="square" tIns="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8" name="Google Shape;68;p7"/>
          <p:cNvSpPr txBox="1"/>
          <p:nvPr>
            <p:ph idx="1" type="body"/>
          </p:nvPr>
        </p:nvSpPr>
        <p:spPr>
          <a:xfrm>
            <a:off x="2096725" y="1200150"/>
            <a:ext cx="2024700" cy="32562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69" name="Google Shape;69;p7"/>
          <p:cNvSpPr txBox="1"/>
          <p:nvPr>
            <p:ph idx="2" type="body"/>
          </p:nvPr>
        </p:nvSpPr>
        <p:spPr>
          <a:xfrm>
            <a:off x="4428164" y="1200150"/>
            <a:ext cx="2024700" cy="32562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70" name="Google Shape;70;p7"/>
          <p:cNvSpPr txBox="1"/>
          <p:nvPr>
            <p:ph idx="3" type="body"/>
          </p:nvPr>
        </p:nvSpPr>
        <p:spPr>
          <a:xfrm>
            <a:off x="6759604" y="1200150"/>
            <a:ext cx="2024700" cy="3256200"/>
          </a:xfrm>
          <a:prstGeom prst="rect">
            <a:avLst/>
          </a:prstGeom>
        </p:spPr>
        <p:txBody>
          <a:bodyPr anchorCtr="0" anchor="t" bIns="0" lIns="0" spcFirstLastPara="1" rIns="0" wrap="square" tIns="0">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71" name="Google Shape;71;p7"/>
          <p:cNvSpPr txBox="1"/>
          <p:nvPr>
            <p:ph idx="12" type="sldNum"/>
          </p:nvPr>
        </p:nvSpPr>
        <p:spPr>
          <a:xfrm>
            <a:off x="359692" y="1023975"/>
            <a:ext cx="10176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8"/>
          <p:cNvSpPr/>
          <p:nvPr/>
        </p:nvSpPr>
        <p:spPr>
          <a:xfrm>
            <a:off x="1737000" y="359700"/>
            <a:ext cx="7407000" cy="4424100"/>
          </a:xfrm>
          <a:prstGeom prst="rect">
            <a:avLst/>
          </a:prstGeom>
          <a:solidFill>
            <a:srgbClr val="FFFFFF"/>
          </a:solidFill>
          <a:ln>
            <a:noFill/>
          </a:ln>
          <a:effectLst>
            <a:outerShdw blurRad="185738" rotWithShape="0" algn="bl" dir="5400000" dist="9525">
              <a:srgbClr val="66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 name="Google Shape;74;p8"/>
          <p:cNvCxnSpPr/>
          <p:nvPr/>
        </p:nvCxnSpPr>
        <p:spPr>
          <a:xfrm>
            <a:off x="2100325" y="1022209"/>
            <a:ext cx="7067700" cy="0"/>
          </a:xfrm>
          <a:prstGeom prst="straightConnector1">
            <a:avLst/>
          </a:prstGeom>
          <a:noFill/>
          <a:ln cap="flat" cmpd="sng" w="9525">
            <a:solidFill>
              <a:srgbClr val="E2D7D0"/>
            </a:solidFill>
            <a:prstDash val="solid"/>
            <a:round/>
            <a:headEnd len="med" w="med" type="none"/>
            <a:tailEnd len="med" w="med" type="none"/>
          </a:ln>
        </p:spPr>
      </p:cxnSp>
      <p:sp>
        <p:nvSpPr>
          <p:cNvPr id="75" name="Google Shape;75;p8"/>
          <p:cNvSpPr/>
          <p:nvPr/>
        </p:nvSpPr>
        <p:spPr>
          <a:xfrm rot="-5400000">
            <a:off x="-262350" y="291375"/>
            <a:ext cx="2261700" cy="1017600"/>
          </a:xfrm>
          <a:prstGeom prst="chevron">
            <a:avLst>
              <a:gd fmla="val 31570" name="adj"/>
            </a:avLst>
          </a:prstGeom>
          <a:gradFill>
            <a:gsLst>
              <a:gs pos="0">
                <a:srgbClr val="AD0B2D"/>
              </a:gs>
              <a:gs pos="31000">
                <a:srgbClr val="AD0B2D"/>
              </a:gs>
              <a:gs pos="100000">
                <a:srgbClr val="8B0E3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 name="Google Shape;76;p8"/>
          <p:cNvGrpSpPr/>
          <p:nvPr/>
        </p:nvGrpSpPr>
        <p:grpSpPr>
          <a:xfrm>
            <a:off x="515476" y="363010"/>
            <a:ext cx="706249" cy="536972"/>
            <a:chOff x="519000" y="238125"/>
            <a:chExt cx="6582000" cy="5238750"/>
          </a:xfrm>
        </p:grpSpPr>
        <p:sp>
          <p:nvSpPr>
            <p:cNvPr id="77" name="Google Shape;77;p8"/>
            <p:cNvSpPr/>
            <p:nvPr/>
          </p:nvSpPr>
          <p:spPr>
            <a:xfrm>
              <a:off x="2928800" y="4770300"/>
              <a:ext cx="1762400" cy="306300"/>
            </a:xfrm>
            <a:custGeom>
              <a:rect b="b" l="l" r="r" t="t"/>
              <a:pathLst>
                <a:path extrusionOk="0" h="12252" w="70496">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2190000" y="5170600"/>
              <a:ext cx="3240000" cy="306275"/>
            </a:xfrm>
            <a:custGeom>
              <a:rect b="b" l="l" r="r" t="t"/>
              <a:pathLst>
                <a:path extrusionOk="0" h="12251" w="12960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3264625" y="238125"/>
              <a:ext cx="1090750" cy="4456975"/>
            </a:xfrm>
            <a:custGeom>
              <a:rect b="b" l="l" r="r" t="t"/>
              <a:pathLst>
                <a:path extrusionOk="0" h="178279" w="4363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519000" y="541700"/>
              <a:ext cx="3051900" cy="3218500"/>
            </a:xfrm>
            <a:custGeom>
              <a:rect b="b" l="l" r="r" t="t"/>
              <a:pathLst>
                <a:path extrusionOk="0" h="128740" w="122076">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4049100" y="541700"/>
              <a:ext cx="3051900" cy="3218500"/>
            </a:xfrm>
            <a:custGeom>
              <a:rect b="b" l="l" r="r" t="t"/>
              <a:pathLst>
                <a:path extrusionOk="0" h="128740" w="122076">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8"/>
          <p:cNvSpPr txBox="1"/>
          <p:nvPr>
            <p:ph type="title"/>
          </p:nvPr>
        </p:nvSpPr>
        <p:spPr>
          <a:xfrm>
            <a:off x="2096700" y="669775"/>
            <a:ext cx="6687600" cy="393600"/>
          </a:xfrm>
          <a:prstGeom prst="rect">
            <a:avLst/>
          </a:prstGeom>
        </p:spPr>
        <p:txBody>
          <a:bodyPr anchorCtr="0" anchor="b" bIns="0" lIns="0" spcFirstLastPara="1" rIns="0" wrap="square" tIns="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83" name="Google Shape;83;p8"/>
          <p:cNvSpPr txBox="1"/>
          <p:nvPr>
            <p:ph idx="12" type="sldNum"/>
          </p:nvPr>
        </p:nvSpPr>
        <p:spPr>
          <a:xfrm>
            <a:off x="359692" y="1023975"/>
            <a:ext cx="10176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9"/>
          <p:cNvSpPr/>
          <p:nvPr/>
        </p:nvSpPr>
        <p:spPr>
          <a:xfrm>
            <a:off x="359700" y="359700"/>
            <a:ext cx="8424600" cy="4424100"/>
          </a:xfrm>
          <a:prstGeom prst="rect">
            <a:avLst/>
          </a:prstGeom>
          <a:solidFill>
            <a:srgbClr val="FFFFFF"/>
          </a:solidFill>
          <a:ln>
            <a:noFill/>
          </a:ln>
          <a:effectLst>
            <a:outerShdw blurRad="185738" rotWithShape="0" algn="bl" dir="5400000" dist="9525">
              <a:srgbClr val="66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txBox="1"/>
          <p:nvPr>
            <p:ph idx="1" type="body"/>
          </p:nvPr>
        </p:nvSpPr>
        <p:spPr>
          <a:xfrm>
            <a:off x="457200" y="4352375"/>
            <a:ext cx="8229600" cy="359700"/>
          </a:xfrm>
          <a:prstGeom prst="rect">
            <a:avLst/>
          </a:prstGeom>
        </p:spPr>
        <p:txBody>
          <a:bodyPr anchorCtr="0" anchor="ctr" bIns="0" lIns="0" spcFirstLastPara="1" rIns="0" wrap="square" tIns="0">
            <a:noAutofit/>
          </a:bodyPr>
          <a:lstStyle>
            <a:lvl1pPr indent="-228600" lvl="0" marL="457200" algn="ctr">
              <a:spcBef>
                <a:spcPts val="360"/>
              </a:spcBef>
              <a:spcAft>
                <a:spcPts val="0"/>
              </a:spcAft>
              <a:buSzPts val="1200"/>
              <a:buNone/>
              <a:defRPr i="1" sz="1200"/>
            </a:lvl1pPr>
          </a:lstStyle>
          <a:p/>
        </p:txBody>
      </p:sp>
      <p:sp>
        <p:nvSpPr>
          <p:cNvPr id="87" name="Google Shape;87;p9"/>
          <p:cNvSpPr/>
          <p:nvPr/>
        </p:nvSpPr>
        <p:spPr>
          <a:xfrm rot="-5400000">
            <a:off x="3934600" y="-555"/>
            <a:ext cx="1274700" cy="764700"/>
          </a:xfrm>
          <a:prstGeom prst="chevron">
            <a:avLst>
              <a:gd fmla="val 31570" name="adj"/>
            </a:avLst>
          </a:prstGeom>
          <a:gradFill>
            <a:gsLst>
              <a:gs pos="0">
                <a:srgbClr val="AD0B2D"/>
              </a:gs>
              <a:gs pos="31000">
                <a:srgbClr val="AD0B2D"/>
              </a:gs>
              <a:gs pos="100000">
                <a:srgbClr val="8B0E3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4306578" y="179988"/>
            <a:ext cx="530509" cy="403908"/>
            <a:chOff x="519000" y="238125"/>
            <a:chExt cx="6582000" cy="5238750"/>
          </a:xfrm>
        </p:grpSpPr>
        <p:sp>
          <p:nvSpPr>
            <p:cNvPr id="89" name="Google Shape;89;p9"/>
            <p:cNvSpPr/>
            <p:nvPr/>
          </p:nvSpPr>
          <p:spPr>
            <a:xfrm>
              <a:off x="2928800" y="4770300"/>
              <a:ext cx="1762400" cy="306300"/>
            </a:xfrm>
            <a:custGeom>
              <a:rect b="b" l="l" r="r" t="t"/>
              <a:pathLst>
                <a:path extrusionOk="0" h="12252" w="70496">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2190000" y="5170600"/>
              <a:ext cx="3240000" cy="306275"/>
            </a:xfrm>
            <a:custGeom>
              <a:rect b="b" l="l" r="r" t="t"/>
              <a:pathLst>
                <a:path extrusionOk="0" h="12251" w="12960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3264625" y="238125"/>
              <a:ext cx="1090750" cy="4456975"/>
            </a:xfrm>
            <a:custGeom>
              <a:rect b="b" l="l" r="r" t="t"/>
              <a:pathLst>
                <a:path extrusionOk="0" h="178279" w="4363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a:off x="519000" y="541700"/>
              <a:ext cx="3051900" cy="3218500"/>
            </a:xfrm>
            <a:custGeom>
              <a:rect b="b" l="l" r="r" t="t"/>
              <a:pathLst>
                <a:path extrusionOk="0" h="128740" w="122076">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a:off x="4049100" y="541700"/>
              <a:ext cx="3051900" cy="3218500"/>
            </a:xfrm>
            <a:custGeom>
              <a:rect b="b" l="l" r="r" t="t"/>
              <a:pathLst>
                <a:path extrusionOk="0" h="128740" w="122076">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 name="Google Shape;94;p9"/>
          <p:cNvCxnSpPr/>
          <p:nvPr/>
        </p:nvCxnSpPr>
        <p:spPr>
          <a:xfrm>
            <a:off x="766650" y="4352375"/>
            <a:ext cx="7610700" cy="0"/>
          </a:xfrm>
          <a:prstGeom prst="straightConnector1">
            <a:avLst/>
          </a:prstGeom>
          <a:noFill/>
          <a:ln cap="flat" cmpd="sng" w="9525">
            <a:solidFill>
              <a:srgbClr val="E2D7D0"/>
            </a:solidFill>
            <a:prstDash val="solid"/>
            <a:round/>
            <a:headEnd len="med" w="med" type="none"/>
            <a:tailEnd len="med" w="med" type="none"/>
          </a:ln>
        </p:spPr>
      </p:cxnSp>
      <p:sp>
        <p:nvSpPr>
          <p:cNvPr id="95" name="Google Shape;95;p9"/>
          <p:cNvSpPr txBox="1"/>
          <p:nvPr>
            <p:ph idx="12" type="sldNum"/>
          </p:nvPr>
        </p:nvSpPr>
        <p:spPr>
          <a:xfrm>
            <a:off x="4063200" y="4783800"/>
            <a:ext cx="1017600" cy="359700"/>
          </a:xfrm>
          <a:prstGeom prst="rect">
            <a:avLst/>
          </a:prstGeom>
        </p:spPr>
        <p:txBody>
          <a:bodyPr anchorCtr="0" anchor="ctr" bIns="0" lIns="0" spcFirstLastPara="1" rIns="0" wrap="square" tIns="0">
            <a:noAutofit/>
          </a:bodyPr>
          <a:lstStyle>
            <a:lvl1pPr lvl="0" rtl="0">
              <a:buNone/>
              <a:defRPr>
                <a:solidFill>
                  <a:srgbClr val="AD0B2D"/>
                </a:solidFill>
              </a:defRPr>
            </a:lvl1pPr>
            <a:lvl2pPr lvl="1" rtl="0">
              <a:buNone/>
              <a:defRPr>
                <a:solidFill>
                  <a:srgbClr val="AD0B2D"/>
                </a:solidFill>
              </a:defRPr>
            </a:lvl2pPr>
            <a:lvl3pPr lvl="2" rtl="0">
              <a:buNone/>
              <a:defRPr>
                <a:solidFill>
                  <a:srgbClr val="AD0B2D"/>
                </a:solidFill>
              </a:defRPr>
            </a:lvl3pPr>
            <a:lvl4pPr lvl="3" rtl="0">
              <a:buNone/>
              <a:defRPr>
                <a:solidFill>
                  <a:srgbClr val="AD0B2D"/>
                </a:solidFill>
              </a:defRPr>
            </a:lvl4pPr>
            <a:lvl5pPr lvl="4" rtl="0">
              <a:buNone/>
              <a:defRPr>
                <a:solidFill>
                  <a:srgbClr val="AD0B2D"/>
                </a:solidFill>
              </a:defRPr>
            </a:lvl5pPr>
            <a:lvl6pPr lvl="5" rtl="0">
              <a:buNone/>
              <a:defRPr>
                <a:solidFill>
                  <a:srgbClr val="AD0B2D"/>
                </a:solidFill>
              </a:defRPr>
            </a:lvl6pPr>
            <a:lvl7pPr lvl="6" rtl="0">
              <a:buNone/>
              <a:defRPr>
                <a:solidFill>
                  <a:srgbClr val="AD0B2D"/>
                </a:solidFill>
              </a:defRPr>
            </a:lvl7pPr>
            <a:lvl8pPr lvl="7" rtl="0">
              <a:buNone/>
              <a:defRPr>
                <a:solidFill>
                  <a:srgbClr val="AD0B2D"/>
                </a:solidFill>
              </a:defRPr>
            </a:lvl8pPr>
            <a:lvl9pPr lvl="8" rtl="0">
              <a:buNone/>
              <a:defRPr>
                <a:solidFill>
                  <a:srgbClr val="AD0B2D"/>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10"/>
          <p:cNvSpPr/>
          <p:nvPr/>
        </p:nvSpPr>
        <p:spPr>
          <a:xfrm>
            <a:off x="359700" y="359700"/>
            <a:ext cx="8424600" cy="4424100"/>
          </a:xfrm>
          <a:prstGeom prst="rect">
            <a:avLst/>
          </a:prstGeom>
          <a:solidFill>
            <a:srgbClr val="FFFFFF"/>
          </a:solidFill>
          <a:ln>
            <a:noFill/>
          </a:ln>
          <a:effectLst>
            <a:outerShdw blurRad="185738" rotWithShape="0" algn="bl" dir="5400000" dist="9525">
              <a:srgbClr val="66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txBox="1"/>
          <p:nvPr>
            <p:ph idx="12" type="sldNum"/>
          </p:nvPr>
        </p:nvSpPr>
        <p:spPr>
          <a:xfrm>
            <a:off x="4063200" y="4783800"/>
            <a:ext cx="1017600" cy="359700"/>
          </a:xfrm>
          <a:prstGeom prst="rect">
            <a:avLst/>
          </a:prstGeom>
        </p:spPr>
        <p:txBody>
          <a:bodyPr anchorCtr="0" anchor="ctr" bIns="0" lIns="0" spcFirstLastPara="1" rIns="0" wrap="square" tIns="0">
            <a:noAutofit/>
          </a:bodyPr>
          <a:lstStyle>
            <a:lvl1pPr lvl="0">
              <a:buNone/>
              <a:defRPr>
                <a:solidFill>
                  <a:srgbClr val="AD0B2D"/>
                </a:solidFill>
              </a:defRPr>
            </a:lvl1pPr>
            <a:lvl2pPr lvl="1">
              <a:buNone/>
              <a:defRPr>
                <a:solidFill>
                  <a:srgbClr val="AD0B2D"/>
                </a:solidFill>
              </a:defRPr>
            </a:lvl2pPr>
            <a:lvl3pPr lvl="2">
              <a:buNone/>
              <a:defRPr>
                <a:solidFill>
                  <a:srgbClr val="AD0B2D"/>
                </a:solidFill>
              </a:defRPr>
            </a:lvl3pPr>
            <a:lvl4pPr lvl="3">
              <a:buNone/>
              <a:defRPr>
                <a:solidFill>
                  <a:srgbClr val="AD0B2D"/>
                </a:solidFill>
              </a:defRPr>
            </a:lvl4pPr>
            <a:lvl5pPr lvl="4">
              <a:buNone/>
              <a:defRPr>
                <a:solidFill>
                  <a:srgbClr val="AD0B2D"/>
                </a:solidFill>
              </a:defRPr>
            </a:lvl5pPr>
            <a:lvl6pPr lvl="5">
              <a:buNone/>
              <a:defRPr>
                <a:solidFill>
                  <a:srgbClr val="AD0B2D"/>
                </a:solidFill>
              </a:defRPr>
            </a:lvl6pPr>
            <a:lvl7pPr lvl="6">
              <a:buNone/>
              <a:defRPr>
                <a:solidFill>
                  <a:srgbClr val="AD0B2D"/>
                </a:solidFill>
              </a:defRPr>
            </a:lvl7pPr>
            <a:lvl8pPr lvl="7">
              <a:buNone/>
              <a:defRPr>
                <a:solidFill>
                  <a:srgbClr val="AD0B2D"/>
                </a:solidFill>
              </a:defRPr>
            </a:lvl8pPr>
            <a:lvl9pPr lvl="8">
              <a:buNone/>
              <a:defRPr>
                <a:solidFill>
                  <a:srgbClr val="AD0B2D"/>
                </a:solidFill>
              </a:defRPr>
            </a:lvl9pPr>
          </a:lstStyle>
          <a:p>
            <a:pPr indent="0" lvl="0" marL="0" rtl="0" algn="ctr">
              <a:spcBef>
                <a:spcPts val="0"/>
              </a:spcBef>
              <a:spcAft>
                <a:spcPts val="0"/>
              </a:spcAft>
              <a:buNone/>
            </a:pPr>
            <a:fld id="{00000000-1234-1234-1234-123412341234}" type="slidenum">
              <a:rPr lang="en"/>
              <a:t>‹#›</a:t>
            </a:fld>
            <a:endParaRPr/>
          </a:p>
        </p:txBody>
      </p:sp>
      <p:sp>
        <p:nvSpPr>
          <p:cNvPr id="99" name="Google Shape;99;p10"/>
          <p:cNvSpPr/>
          <p:nvPr/>
        </p:nvSpPr>
        <p:spPr>
          <a:xfrm rot="-5400000">
            <a:off x="3934600" y="-555"/>
            <a:ext cx="1274700" cy="764700"/>
          </a:xfrm>
          <a:prstGeom prst="chevron">
            <a:avLst>
              <a:gd fmla="val 31570" name="adj"/>
            </a:avLst>
          </a:prstGeom>
          <a:gradFill>
            <a:gsLst>
              <a:gs pos="0">
                <a:srgbClr val="AD0B2D"/>
              </a:gs>
              <a:gs pos="31000">
                <a:srgbClr val="AD0B2D"/>
              </a:gs>
              <a:gs pos="100000">
                <a:srgbClr val="8B0E3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10"/>
          <p:cNvGrpSpPr/>
          <p:nvPr/>
        </p:nvGrpSpPr>
        <p:grpSpPr>
          <a:xfrm>
            <a:off x="4306578" y="179988"/>
            <a:ext cx="530509" cy="403908"/>
            <a:chOff x="519000" y="238125"/>
            <a:chExt cx="6582000" cy="5238750"/>
          </a:xfrm>
        </p:grpSpPr>
        <p:sp>
          <p:nvSpPr>
            <p:cNvPr id="101" name="Google Shape;101;p10"/>
            <p:cNvSpPr/>
            <p:nvPr/>
          </p:nvSpPr>
          <p:spPr>
            <a:xfrm>
              <a:off x="2928800" y="4770300"/>
              <a:ext cx="1762400" cy="306300"/>
            </a:xfrm>
            <a:custGeom>
              <a:rect b="b" l="l" r="r" t="t"/>
              <a:pathLst>
                <a:path extrusionOk="0" h="12252" w="70496">
                  <a:moveTo>
                    <a:pt x="6233" y="1"/>
                  </a:moveTo>
                  <a:lnTo>
                    <a:pt x="5051" y="108"/>
                  </a:lnTo>
                  <a:lnTo>
                    <a:pt x="3869" y="430"/>
                  </a:lnTo>
                  <a:lnTo>
                    <a:pt x="2902" y="968"/>
                  </a:lnTo>
                  <a:lnTo>
                    <a:pt x="1935" y="1720"/>
                  </a:lnTo>
                  <a:lnTo>
                    <a:pt x="1183" y="2580"/>
                  </a:lnTo>
                  <a:lnTo>
                    <a:pt x="538" y="3547"/>
                  </a:lnTo>
                  <a:lnTo>
                    <a:pt x="108" y="4621"/>
                  </a:lnTo>
                  <a:lnTo>
                    <a:pt x="1" y="5911"/>
                  </a:lnTo>
                  <a:lnTo>
                    <a:pt x="1" y="6556"/>
                  </a:lnTo>
                  <a:lnTo>
                    <a:pt x="1" y="7201"/>
                  </a:lnTo>
                  <a:lnTo>
                    <a:pt x="216" y="7738"/>
                  </a:lnTo>
                  <a:lnTo>
                    <a:pt x="323" y="8383"/>
                  </a:lnTo>
                  <a:lnTo>
                    <a:pt x="860" y="9457"/>
                  </a:lnTo>
                  <a:lnTo>
                    <a:pt x="1613" y="10424"/>
                  </a:lnTo>
                  <a:lnTo>
                    <a:pt x="2580" y="11177"/>
                  </a:lnTo>
                  <a:lnTo>
                    <a:pt x="3654" y="11821"/>
                  </a:lnTo>
                  <a:lnTo>
                    <a:pt x="4836" y="12144"/>
                  </a:lnTo>
                  <a:lnTo>
                    <a:pt x="5481" y="12251"/>
                  </a:lnTo>
                  <a:lnTo>
                    <a:pt x="65015" y="12251"/>
                  </a:lnTo>
                  <a:lnTo>
                    <a:pt x="65660" y="12144"/>
                  </a:lnTo>
                  <a:lnTo>
                    <a:pt x="66842" y="11821"/>
                  </a:lnTo>
                  <a:lnTo>
                    <a:pt x="67916" y="11177"/>
                  </a:lnTo>
                  <a:lnTo>
                    <a:pt x="68883" y="10424"/>
                  </a:lnTo>
                  <a:lnTo>
                    <a:pt x="69636" y="9457"/>
                  </a:lnTo>
                  <a:lnTo>
                    <a:pt x="70173" y="8383"/>
                  </a:lnTo>
                  <a:lnTo>
                    <a:pt x="70280" y="7738"/>
                  </a:lnTo>
                  <a:lnTo>
                    <a:pt x="70495" y="7201"/>
                  </a:lnTo>
                  <a:lnTo>
                    <a:pt x="70495" y="6556"/>
                  </a:lnTo>
                  <a:lnTo>
                    <a:pt x="70495" y="5911"/>
                  </a:lnTo>
                  <a:lnTo>
                    <a:pt x="70388" y="4621"/>
                  </a:lnTo>
                  <a:lnTo>
                    <a:pt x="69958" y="3547"/>
                  </a:lnTo>
                  <a:lnTo>
                    <a:pt x="69313" y="2580"/>
                  </a:lnTo>
                  <a:lnTo>
                    <a:pt x="68561" y="1720"/>
                  </a:lnTo>
                  <a:lnTo>
                    <a:pt x="67594" y="968"/>
                  </a:lnTo>
                  <a:lnTo>
                    <a:pt x="66627" y="430"/>
                  </a:lnTo>
                  <a:lnTo>
                    <a:pt x="65445" y="108"/>
                  </a:lnTo>
                  <a:lnTo>
                    <a:pt x="642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a:off x="2190000" y="5170600"/>
              <a:ext cx="3240000" cy="306275"/>
            </a:xfrm>
            <a:custGeom>
              <a:rect b="b" l="l" r="r" t="t"/>
              <a:pathLst>
                <a:path extrusionOk="0" h="12251" w="129600">
                  <a:moveTo>
                    <a:pt x="6126" y="0"/>
                  </a:moveTo>
                  <a:lnTo>
                    <a:pt x="4944" y="108"/>
                  </a:lnTo>
                  <a:lnTo>
                    <a:pt x="3762" y="430"/>
                  </a:lnTo>
                  <a:lnTo>
                    <a:pt x="2687" y="1075"/>
                  </a:lnTo>
                  <a:lnTo>
                    <a:pt x="1828" y="1827"/>
                  </a:lnTo>
                  <a:lnTo>
                    <a:pt x="1075" y="2687"/>
                  </a:lnTo>
                  <a:lnTo>
                    <a:pt x="538" y="3762"/>
                  </a:lnTo>
                  <a:lnTo>
                    <a:pt x="108" y="4836"/>
                  </a:lnTo>
                  <a:lnTo>
                    <a:pt x="1" y="6126"/>
                  </a:lnTo>
                  <a:lnTo>
                    <a:pt x="108" y="7308"/>
                  </a:lnTo>
                  <a:lnTo>
                    <a:pt x="538" y="8490"/>
                  </a:lnTo>
                  <a:lnTo>
                    <a:pt x="1075" y="9564"/>
                  </a:lnTo>
                  <a:lnTo>
                    <a:pt x="1828" y="10424"/>
                  </a:lnTo>
                  <a:lnTo>
                    <a:pt x="2687" y="11176"/>
                  </a:lnTo>
                  <a:lnTo>
                    <a:pt x="3762" y="11821"/>
                  </a:lnTo>
                  <a:lnTo>
                    <a:pt x="4944" y="12144"/>
                  </a:lnTo>
                  <a:lnTo>
                    <a:pt x="6126" y="12251"/>
                  </a:lnTo>
                  <a:lnTo>
                    <a:pt x="123474" y="12251"/>
                  </a:lnTo>
                  <a:lnTo>
                    <a:pt x="124656" y="12144"/>
                  </a:lnTo>
                  <a:lnTo>
                    <a:pt x="125838" y="11821"/>
                  </a:lnTo>
                  <a:lnTo>
                    <a:pt x="126913" y="11176"/>
                  </a:lnTo>
                  <a:lnTo>
                    <a:pt x="127772" y="10424"/>
                  </a:lnTo>
                  <a:lnTo>
                    <a:pt x="128525" y="9564"/>
                  </a:lnTo>
                  <a:lnTo>
                    <a:pt x="129062" y="8490"/>
                  </a:lnTo>
                  <a:lnTo>
                    <a:pt x="129492" y="7308"/>
                  </a:lnTo>
                  <a:lnTo>
                    <a:pt x="129599" y="6126"/>
                  </a:lnTo>
                  <a:lnTo>
                    <a:pt x="129492" y="4836"/>
                  </a:lnTo>
                  <a:lnTo>
                    <a:pt x="129062" y="3762"/>
                  </a:lnTo>
                  <a:lnTo>
                    <a:pt x="128525" y="2687"/>
                  </a:lnTo>
                  <a:lnTo>
                    <a:pt x="127772" y="1827"/>
                  </a:lnTo>
                  <a:lnTo>
                    <a:pt x="126913" y="1075"/>
                  </a:lnTo>
                  <a:lnTo>
                    <a:pt x="125838" y="430"/>
                  </a:lnTo>
                  <a:lnTo>
                    <a:pt x="124656" y="108"/>
                  </a:lnTo>
                  <a:lnTo>
                    <a:pt x="1234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3264625" y="238125"/>
              <a:ext cx="1090750" cy="4456975"/>
            </a:xfrm>
            <a:custGeom>
              <a:rect b="b" l="l" r="r" t="t"/>
              <a:pathLst>
                <a:path extrusionOk="0" h="178279" w="43630">
                  <a:moveTo>
                    <a:pt x="21815" y="23534"/>
                  </a:moveTo>
                  <a:lnTo>
                    <a:pt x="22460" y="23642"/>
                  </a:lnTo>
                  <a:lnTo>
                    <a:pt x="22997" y="23749"/>
                  </a:lnTo>
                  <a:lnTo>
                    <a:pt x="23534" y="24071"/>
                  </a:lnTo>
                  <a:lnTo>
                    <a:pt x="23964" y="24394"/>
                  </a:lnTo>
                  <a:lnTo>
                    <a:pt x="24287" y="24931"/>
                  </a:lnTo>
                  <a:lnTo>
                    <a:pt x="24609" y="25361"/>
                  </a:lnTo>
                  <a:lnTo>
                    <a:pt x="24824" y="26006"/>
                  </a:lnTo>
                  <a:lnTo>
                    <a:pt x="24824" y="26543"/>
                  </a:lnTo>
                  <a:lnTo>
                    <a:pt x="24824" y="27188"/>
                  </a:lnTo>
                  <a:lnTo>
                    <a:pt x="24609" y="27725"/>
                  </a:lnTo>
                  <a:lnTo>
                    <a:pt x="24287" y="28262"/>
                  </a:lnTo>
                  <a:lnTo>
                    <a:pt x="23964" y="28692"/>
                  </a:lnTo>
                  <a:lnTo>
                    <a:pt x="23534" y="29122"/>
                  </a:lnTo>
                  <a:lnTo>
                    <a:pt x="22997" y="29337"/>
                  </a:lnTo>
                  <a:lnTo>
                    <a:pt x="22460" y="29552"/>
                  </a:lnTo>
                  <a:lnTo>
                    <a:pt x="21170" y="29552"/>
                  </a:lnTo>
                  <a:lnTo>
                    <a:pt x="20633" y="29337"/>
                  </a:lnTo>
                  <a:lnTo>
                    <a:pt x="20096" y="29122"/>
                  </a:lnTo>
                  <a:lnTo>
                    <a:pt x="19666" y="28692"/>
                  </a:lnTo>
                  <a:lnTo>
                    <a:pt x="19343" y="28262"/>
                  </a:lnTo>
                  <a:lnTo>
                    <a:pt x="19021" y="27725"/>
                  </a:lnTo>
                  <a:lnTo>
                    <a:pt x="18806" y="27188"/>
                  </a:lnTo>
                  <a:lnTo>
                    <a:pt x="18806" y="26543"/>
                  </a:lnTo>
                  <a:lnTo>
                    <a:pt x="18806" y="26006"/>
                  </a:lnTo>
                  <a:lnTo>
                    <a:pt x="19021" y="25361"/>
                  </a:lnTo>
                  <a:lnTo>
                    <a:pt x="19343" y="24931"/>
                  </a:lnTo>
                  <a:lnTo>
                    <a:pt x="19666" y="24394"/>
                  </a:lnTo>
                  <a:lnTo>
                    <a:pt x="20096" y="24071"/>
                  </a:lnTo>
                  <a:lnTo>
                    <a:pt x="20633" y="23749"/>
                  </a:lnTo>
                  <a:lnTo>
                    <a:pt x="21170" y="23642"/>
                  </a:lnTo>
                  <a:lnTo>
                    <a:pt x="21815" y="23534"/>
                  </a:lnTo>
                  <a:close/>
                  <a:moveTo>
                    <a:pt x="21385" y="0"/>
                  </a:moveTo>
                  <a:lnTo>
                    <a:pt x="21063" y="215"/>
                  </a:lnTo>
                  <a:lnTo>
                    <a:pt x="20740" y="430"/>
                  </a:lnTo>
                  <a:lnTo>
                    <a:pt x="20418" y="752"/>
                  </a:lnTo>
                  <a:lnTo>
                    <a:pt x="15152" y="9672"/>
                  </a:lnTo>
                  <a:lnTo>
                    <a:pt x="14615" y="10746"/>
                  </a:lnTo>
                  <a:lnTo>
                    <a:pt x="14185" y="11821"/>
                  </a:lnTo>
                  <a:lnTo>
                    <a:pt x="13863" y="12895"/>
                  </a:lnTo>
                  <a:lnTo>
                    <a:pt x="13648" y="13863"/>
                  </a:lnTo>
                  <a:lnTo>
                    <a:pt x="13648" y="14830"/>
                  </a:lnTo>
                  <a:lnTo>
                    <a:pt x="13755" y="15797"/>
                  </a:lnTo>
                  <a:lnTo>
                    <a:pt x="14078" y="17946"/>
                  </a:lnTo>
                  <a:lnTo>
                    <a:pt x="14508" y="20418"/>
                  </a:lnTo>
                  <a:lnTo>
                    <a:pt x="15045" y="23212"/>
                  </a:lnTo>
                  <a:lnTo>
                    <a:pt x="15367" y="24824"/>
                  </a:lnTo>
                  <a:lnTo>
                    <a:pt x="15475" y="26543"/>
                  </a:lnTo>
                  <a:lnTo>
                    <a:pt x="15582" y="28585"/>
                  </a:lnTo>
                  <a:lnTo>
                    <a:pt x="15690" y="30734"/>
                  </a:lnTo>
                  <a:lnTo>
                    <a:pt x="15690" y="59964"/>
                  </a:lnTo>
                  <a:lnTo>
                    <a:pt x="14400" y="60071"/>
                  </a:lnTo>
                  <a:lnTo>
                    <a:pt x="13326" y="60393"/>
                  </a:lnTo>
                  <a:lnTo>
                    <a:pt x="12251" y="61038"/>
                  </a:lnTo>
                  <a:lnTo>
                    <a:pt x="11284" y="61683"/>
                  </a:lnTo>
                  <a:lnTo>
                    <a:pt x="10532" y="62650"/>
                  </a:lnTo>
                  <a:lnTo>
                    <a:pt x="9994" y="63725"/>
                  </a:lnTo>
                  <a:lnTo>
                    <a:pt x="9672" y="64799"/>
                  </a:lnTo>
                  <a:lnTo>
                    <a:pt x="9564" y="66089"/>
                  </a:lnTo>
                  <a:lnTo>
                    <a:pt x="9672" y="67271"/>
                  </a:lnTo>
                  <a:lnTo>
                    <a:pt x="9994" y="68453"/>
                  </a:lnTo>
                  <a:lnTo>
                    <a:pt x="10532" y="69528"/>
                  </a:lnTo>
                  <a:lnTo>
                    <a:pt x="11284" y="70387"/>
                  </a:lnTo>
                  <a:lnTo>
                    <a:pt x="12251" y="71140"/>
                  </a:lnTo>
                  <a:lnTo>
                    <a:pt x="13326" y="71784"/>
                  </a:lnTo>
                  <a:lnTo>
                    <a:pt x="14400" y="72107"/>
                  </a:lnTo>
                  <a:lnTo>
                    <a:pt x="15690" y="72214"/>
                  </a:lnTo>
                  <a:lnTo>
                    <a:pt x="15690" y="164739"/>
                  </a:lnTo>
                  <a:lnTo>
                    <a:pt x="15690" y="165276"/>
                  </a:lnTo>
                  <a:lnTo>
                    <a:pt x="15475" y="166458"/>
                  </a:lnTo>
                  <a:lnTo>
                    <a:pt x="15260" y="167210"/>
                  </a:lnTo>
                  <a:lnTo>
                    <a:pt x="14937" y="168070"/>
                  </a:lnTo>
                  <a:lnTo>
                    <a:pt x="14400" y="169037"/>
                  </a:lnTo>
                  <a:lnTo>
                    <a:pt x="13863" y="170004"/>
                  </a:lnTo>
                  <a:lnTo>
                    <a:pt x="13111" y="170971"/>
                  </a:lnTo>
                  <a:lnTo>
                    <a:pt x="12143" y="171938"/>
                  </a:lnTo>
                  <a:lnTo>
                    <a:pt x="10961" y="172906"/>
                  </a:lnTo>
                  <a:lnTo>
                    <a:pt x="9672" y="173658"/>
                  </a:lnTo>
                  <a:lnTo>
                    <a:pt x="7953" y="174303"/>
                  </a:lnTo>
                  <a:lnTo>
                    <a:pt x="6126" y="174840"/>
                  </a:lnTo>
                  <a:lnTo>
                    <a:pt x="3976" y="175162"/>
                  </a:lnTo>
                  <a:lnTo>
                    <a:pt x="1397" y="175270"/>
                  </a:lnTo>
                  <a:lnTo>
                    <a:pt x="860" y="175377"/>
                  </a:lnTo>
                  <a:lnTo>
                    <a:pt x="430" y="175377"/>
                  </a:lnTo>
                  <a:lnTo>
                    <a:pt x="215" y="175592"/>
                  </a:lnTo>
                  <a:lnTo>
                    <a:pt x="0" y="175807"/>
                  </a:lnTo>
                  <a:lnTo>
                    <a:pt x="0" y="176022"/>
                  </a:lnTo>
                  <a:lnTo>
                    <a:pt x="0" y="176237"/>
                  </a:lnTo>
                  <a:lnTo>
                    <a:pt x="215" y="176774"/>
                  </a:lnTo>
                  <a:lnTo>
                    <a:pt x="538" y="177312"/>
                  </a:lnTo>
                  <a:lnTo>
                    <a:pt x="968" y="177849"/>
                  </a:lnTo>
                  <a:lnTo>
                    <a:pt x="1397" y="178279"/>
                  </a:lnTo>
                  <a:lnTo>
                    <a:pt x="42233" y="178279"/>
                  </a:lnTo>
                  <a:lnTo>
                    <a:pt x="42662" y="177849"/>
                  </a:lnTo>
                  <a:lnTo>
                    <a:pt x="43092" y="177312"/>
                  </a:lnTo>
                  <a:lnTo>
                    <a:pt x="43415" y="176774"/>
                  </a:lnTo>
                  <a:lnTo>
                    <a:pt x="43630" y="176237"/>
                  </a:lnTo>
                  <a:lnTo>
                    <a:pt x="43630" y="176022"/>
                  </a:lnTo>
                  <a:lnTo>
                    <a:pt x="43630" y="175807"/>
                  </a:lnTo>
                  <a:lnTo>
                    <a:pt x="43415" y="175592"/>
                  </a:lnTo>
                  <a:lnTo>
                    <a:pt x="43200" y="175377"/>
                  </a:lnTo>
                  <a:lnTo>
                    <a:pt x="42770" y="175377"/>
                  </a:lnTo>
                  <a:lnTo>
                    <a:pt x="42233" y="175270"/>
                  </a:lnTo>
                  <a:lnTo>
                    <a:pt x="39654" y="175162"/>
                  </a:lnTo>
                  <a:lnTo>
                    <a:pt x="37504" y="174840"/>
                  </a:lnTo>
                  <a:lnTo>
                    <a:pt x="35678" y="174303"/>
                  </a:lnTo>
                  <a:lnTo>
                    <a:pt x="33958" y="173658"/>
                  </a:lnTo>
                  <a:lnTo>
                    <a:pt x="32669" y="172906"/>
                  </a:lnTo>
                  <a:lnTo>
                    <a:pt x="31487" y="171938"/>
                  </a:lnTo>
                  <a:lnTo>
                    <a:pt x="30519" y="170971"/>
                  </a:lnTo>
                  <a:lnTo>
                    <a:pt x="29767" y="170004"/>
                  </a:lnTo>
                  <a:lnTo>
                    <a:pt x="29230" y="169037"/>
                  </a:lnTo>
                  <a:lnTo>
                    <a:pt x="28693" y="168070"/>
                  </a:lnTo>
                  <a:lnTo>
                    <a:pt x="28370" y="167210"/>
                  </a:lnTo>
                  <a:lnTo>
                    <a:pt x="28155" y="166458"/>
                  </a:lnTo>
                  <a:lnTo>
                    <a:pt x="27940" y="165276"/>
                  </a:lnTo>
                  <a:lnTo>
                    <a:pt x="27940" y="164739"/>
                  </a:lnTo>
                  <a:lnTo>
                    <a:pt x="27940" y="72214"/>
                  </a:lnTo>
                  <a:lnTo>
                    <a:pt x="29230" y="72107"/>
                  </a:lnTo>
                  <a:lnTo>
                    <a:pt x="30304" y="71784"/>
                  </a:lnTo>
                  <a:lnTo>
                    <a:pt x="31379" y="71140"/>
                  </a:lnTo>
                  <a:lnTo>
                    <a:pt x="32346" y="70387"/>
                  </a:lnTo>
                  <a:lnTo>
                    <a:pt x="33098" y="69528"/>
                  </a:lnTo>
                  <a:lnTo>
                    <a:pt x="33636" y="68453"/>
                  </a:lnTo>
                  <a:lnTo>
                    <a:pt x="33958" y="67271"/>
                  </a:lnTo>
                  <a:lnTo>
                    <a:pt x="34066" y="66089"/>
                  </a:lnTo>
                  <a:lnTo>
                    <a:pt x="33958" y="64799"/>
                  </a:lnTo>
                  <a:lnTo>
                    <a:pt x="33636" y="63725"/>
                  </a:lnTo>
                  <a:lnTo>
                    <a:pt x="33098" y="62650"/>
                  </a:lnTo>
                  <a:lnTo>
                    <a:pt x="32346" y="61683"/>
                  </a:lnTo>
                  <a:lnTo>
                    <a:pt x="31379" y="61038"/>
                  </a:lnTo>
                  <a:lnTo>
                    <a:pt x="30304" y="60393"/>
                  </a:lnTo>
                  <a:lnTo>
                    <a:pt x="29230" y="60071"/>
                  </a:lnTo>
                  <a:lnTo>
                    <a:pt x="27940" y="59964"/>
                  </a:lnTo>
                  <a:lnTo>
                    <a:pt x="27940" y="30734"/>
                  </a:lnTo>
                  <a:lnTo>
                    <a:pt x="28048" y="28585"/>
                  </a:lnTo>
                  <a:lnTo>
                    <a:pt x="28155" y="26543"/>
                  </a:lnTo>
                  <a:lnTo>
                    <a:pt x="28263" y="24824"/>
                  </a:lnTo>
                  <a:lnTo>
                    <a:pt x="28585" y="23212"/>
                  </a:lnTo>
                  <a:lnTo>
                    <a:pt x="29122" y="20418"/>
                  </a:lnTo>
                  <a:lnTo>
                    <a:pt x="29552" y="17946"/>
                  </a:lnTo>
                  <a:lnTo>
                    <a:pt x="29875" y="15797"/>
                  </a:lnTo>
                  <a:lnTo>
                    <a:pt x="29982" y="14830"/>
                  </a:lnTo>
                  <a:lnTo>
                    <a:pt x="29982" y="13863"/>
                  </a:lnTo>
                  <a:lnTo>
                    <a:pt x="29767" y="12895"/>
                  </a:lnTo>
                  <a:lnTo>
                    <a:pt x="29445" y="11821"/>
                  </a:lnTo>
                  <a:lnTo>
                    <a:pt x="29015" y="10746"/>
                  </a:lnTo>
                  <a:lnTo>
                    <a:pt x="28478" y="9672"/>
                  </a:lnTo>
                  <a:lnTo>
                    <a:pt x="23212" y="752"/>
                  </a:lnTo>
                  <a:lnTo>
                    <a:pt x="22890" y="430"/>
                  </a:lnTo>
                  <a:lnTo>
                    <a:pt x="22567" y="215"/>
                  </a:lnTo>
                  <a:lnTo>
                    <a:pt x="22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519000" y="541700"/>
              <a:ext cx="3051900" cy="3218500"/>
            </a:xfrm>
            <a:custGeom>
              <a:rect b="b" l="l" r="r" t="t"/>
              <a:pathLst>
                <a:path extrusionOk="0" h="128740" w="122076">
                  <a:moveTo>
                    <a:pt x="46423" y="17624"/>
                  </a:moveTo>
                  <a:lnTo>
                    <a:pt x="46961" y="17839"/>
                  </a:lnTo>
                  <a:lnTo>
                    <a:pt x="47498" y="18161"/>
                  </a:lnTo>
                  <a:lnTo>
                    <a:pt x="48035" y="18484"/>
                  </a:lnTo>
                  <a:lnTo>
                    <a:pt x="48358" y="19021"/>
                  </a:lnTo>
                  <a:lnTo>
                    <a:pt x="48680" y="19558"/>
                  </a:lnTo>
                  <a:lnTo>
                    <a:pt x="48895" y="20095"/>
                  </a:lnTo>
                  <a:lnTo>
                    <a:pt x="48895" y="20740"/>
                  </a:lnTo>
                  <a:lnTo>
                    <a:pt x="48895" y="21600"/>
                  </a:lnTo>
                  <a:lnTo>
                    <a:pt x="48572" y="22245"/>
                  </a:lnTo>
                  <a:lnTo>
                    <a:pt x="48143" y="22889"/>
                  </a:lnTo>
                  <a:lnTo>
                    <a:pt x="47605" y="23427"/>
                  </a:lnTo>
                  <a:lnTo>
                    <a:pt x="46961" y="22352"/>
                  </a:lnTo>
                  <a:lnTo>
                    <a:pt x="46638" y="21922"/>
                  </a:lnTo>
                  <a:lnTo>
                    <a:pt x="46101" y="21707"/>
                  </a:lnTo>
                  <a:lnTo>
                    <a:pt x="45564" y="21707"/>
                  </a:lnTo>
                  <a:lnTo>
                    <a:pt x="45026" y="21815"/>
                  </a:lnTo>
                  <a:lnTo>
                    <a:pt x="44059" y="23534"/>
                  </a:lnTo>
                  <a:lnTo>
                    <a:pt x="43414" y="22997"/>
                  </a:lnTo>
                  <a:lnTo>
                    <a:pt x="42984" y="22352"/>
                  </a:lnTo>
                  <a:lnTo>
                    <a:pt x="42662" y="21600"/>
                  </a:lnTo>
                  <a:lnTo>
                    <a:pt x="42555" y="20740"/>
                  </a:lnTo>
                  <a:lnTo>
                    <a:pt x="42662" y="20095"/>
                  </a:lnTo>
                  <a:lnTo>
                    <a:pt x="42770" y="19558"/>
                  </a:lnTo>
                  <a:lnTo>
                    <a:pt x="43092" y="19021"/>
                  </a:lnTo>
                  <a:lnTo>
                    <a:pt x="43522" y="18484"/>
                  </a:lnTo>
                  <a:lnTo>
                    <a:pt x="43952" y="18161"/>
                  </a:lnTo>
                  <a:lnTo>
                    <a:pt x="44489" y="17839"/>
                  </a:lnTo>
                  <a:lnTo>
                    <a:pt x="45134" y="17624"/>
                  </a:lnTo>
                  <a:close/>
                  <a:moveTo>
                    <a:pt x="44704" y="29122"/>
                  </a:moveTo>
                  <a:lnTo>
                    <a:pt x="45886" y="30197"/>
                  </a:lnTo>
                  <a:lnTo>
                    <a:pt x="47068" y="31271"/>
                  </a:lnTo>
                  <a:lnTo>
                    <a:pt x="48465" y="32346"/>
                  </a:lnTo>
                  <a:lnTo>
                    <a:pt x="49969" y="33421"/>
                  </a:lnTo>
                  <a:lnTo>
                    <a:pt x="89085" y="103593"/>
                  </a:lnTo>
                  <a:lnTo>
                    <a:pt x="3224" y="103593"/>
                  </a:lnTo>
                  <a:lnTo>
                    <a:pt x="44704" y="29122"/>
                  </a:lnTo>
                  <a:close/>
                  <a:moveTo>
                    <a:pt x="104237" y="0"/>
                  </a:moveTo>
                  <a:lnTo>
                    <a:pt x="102625" y="215"/>
                  </a:lnTo>
                  <a:lnTo>
                    <a:pt x="100906" y="430"/>
                  </a:lnTo>
                  <a:lnTo>
                    <a:pt x="99079" y="860"/>
                  </a:lnTo>
                  <a:lnTo>
                    <a:pt x="98005" y="1182"/>
                  </a:lnTo>
                  <a:lnTo>
                    <a:pt x="96823" y="1612"/>
                  </a:lnTo>
                  <a:lnTo>
                    <a:pt x="95748" y="2042"/>
                  </a:lnTo>
                  <a:lnTo>
                    <a:pt x="94673" y="2579"/>
                  </a:lnTo>
                  <a:lnTo>
                    <a:pt x="92417" y="3869"/>
                  </a:lnTo>
                  <a:lnTo>
                    <a:pt x="90267" y="5373"/>
                  </a:lnTo>
                  <a:lnTo>
                    <a:pt x="88118" y="6985"/>
                  </a:lnTo>
                  <a:lnTo>
                    <a:pt x="86076" y="8812"/>
                  </a:lnTo>
                  <a:lnTo>
                    <a:pt x="81778" y="12681"/>
                  </a:lnTo>
                  <a:lnTo>
                    <a:pt x="79306" y="14937"/>
                  </a:lnTo>
                  <a:lnTo>
                    <a:pt x="76727" y="17194"/>
                  </a:lnTo>
                  <a:lnTo>
                    <a:pt x="74256" y="19236"/>
                  </a:lnTo>
                  <a:lnTo>
                    <a:pt x="71677" y="21170"/>
                  </a:lnTo>
                  <a:lnTo>
                    <a:pt x="70387" y="21922"/>
                  </a:lnTo>
                  <a:lnTo>
                    <a:pt x="69098" y="22675"/>
                  </a:lnTo>
                  <a:lnTo>
                    <a:pt x="67915" y="23427"/>
                  </a:lnTo>
                  <a:lnTo>
                    <a:pt x="66626" y="23964"/>
                  </a:lnTo>
                  <a:lnTo>
                    <a:pt x="65336" y="24394"/>
                  </a:lnTo>
                  <a:lnTo>
                    <a:pt x="64047" y="24716"/>
                  </a:lnTo>
                  <a:lnTo>
                    <a:pt x="62757" y="24931"/>
                  </a:lnTo>
                  <a:lnTo>
                    <a:pt x="61468" y="25039"/>
                  </a:lnTo>
                  <a:lnTo>
                    <a:pt x="60608" y="24931"/>
                  </a:lnTo>
                  <a:lnTo>
                    <a:pt x="59748" y="24824"/>
                  </a:lnTo>
                  <a:lnTo>
                    <a:pt x="58889" y="24501"/>
                  </a:lnTo>
                  <a:lnTo>
                    <a:pt x="58029" y="24072"/>
                  </a:lnTo>
                  <a:lnTo>
                    <a:pt x="57169" y="23642"/>
                  </a:lnTo>
                  <a:lnTo>
                    <a:pt x="56417" y="23212"/>
                  </a:lnTo>
                  <a:lnTo>
                    <a:pt x="54913" y="22030"/>
                  </a:lnTo>
                  <a:lnTo>
                    <a:pt x="53516" y="20740"/>
                  </a:lnTo>
                  <a:lnTo>
                    <a:pt x="52441" y="19558"/>
                  </a:lnTo>
                  <a:lnTo>
                    <a:pt x="51474" y="18376"/>
                  </a:lnTo>
                  <a:lnTo>
                    <a:pt x="50829" y="17516"/>
                  </a:lnTo>
                  <a:lnTo>
                    <a:pt x="50077" y="16549"/>
                  </a:lnTo>
                  <a:lnTo>
                    <a:pt x="49217" y="15797"/>
                  </a:lnTo>
                  <a:lnTo>
                    <a:pt x="48143" y="15260"/>
                  </a:lnTo>
                  <a:lnTo>
                    <a:pt x="47068" y="14830"/>
                  </a:lnTo>
                  <a:lnTo>
                    <a:pt x="45886" y="14722"/>
                  </a:lnTo>
                  <a:lnTo>
                    <a:pt x="44704" y="14830"/>
                  </a:lnTo>
                  <a:lnTo>
                    <a:pt x="43629" y="15152"/>
                  </a:lnTo>
                  <a:lnTo>
                    <a:pt x="42555" y="15690"/>
                  </a:lnTo>
                  <a:lnTo>
                    <a:pt x="41587" y="16442"/>
                  </a:lnTo>
                  <a:lnTo>
                    <a:pt x="40835" y="17301"/>
                  </a:lnTo>
                  <a:lnTo>
                    <a:pt x="40190" y="18376"/>
                  </a:lnTo>
                  <a:lnTo>
                    <a:pt x="39868" y="19451"/>
                  </a:lnTo>
                  <a:lnTo>
                    <a:pt x="39761" y="20633"/>
                  </a:lnTo>
                  <a:lnTo>
                    <a:pt x="39761" y="21815"/>
                  </a:lnTo>
                  <a:lnTo>
                    <a:pt x="40083" y="22889"/>
                  </a:lnTo>
                  <a:lnTo>
                    <a:pt x="40620" y="24072"/>
                  </a:lnTo>
                  <a:lnTo>
                    <a:pt x="41265" y="24931"/>
                  </a:lnTo>
                  <a:lnTo>
                    <a:pt x="42447" y="26436"/>
                  </a:lnTo>
                  <a:lnTo>
                    <a:pt x="31701" y="45779"/>
                  </a:lnTo>
                  <a:lnTo>
                    <a:pt x="17624" y="71462"/>
                  </a:lnTo>
                  <a:lnTo>
                    <a:pt x="0" y="103593"/>
                  </a:lnTo>
                  <a:lnTo>
                    <a:pt x="0" y="110363"/>
                  </a:lnTo>
                  <a:lnTo>
                    <a:pt x="6770" y="110363"/>
                  </a:lnTo>
                  <a:lnTo>
                    <a:pt x="9134" y="112190"/>
                  </a:lnTo>
                  <a:lnTo>
                    <a:pt x="11498" y="114017"/>
                  </a:lnTo>
                  <a:lnTo>
                    <a:pt x="14077" y="115629"/>
                  </a:lnTo>
                  <a:lnTo>
                    <a:pt x="16656" y="117241"/>
                  </a:lnTo>
                  <a:lnTo>
                    <a:pt x="19343" y="118638"/>
                  </a:lnTo>
                  <a:lnTo>
                    <a:pt x="22137" y="119927"/>
                  </a:lnTo>
                  <a:lnTo>
                    <a:pt x="24931" y="121002"/>
                  </a:lnTo>
                  <a:lnTo>
                    <a:pt x="27832" y="122076"/>
                  </a:lnTo>
                  <a:lnTo>
                    <a:pt x="27832" y="128739"/>
                  </a:lnTo>
                  <a:lnTo>
                    <a:pt x="64477" y="128739"/>
                  </a:lnTo>
                  <a:lnTo>
                    <a:pt x="64477" y="122076"/>
                  </a:lnTo>
                  <a:lnTo>
                    <a:pt x="67378" y="121002"/>
                  </a:lnTo>
                  <a:lnTo>
                    <a:pt x="70172" y="119927"/>
                  </a:lnTo>
                  <a:lnTo>
                    <a:pt x="72966" y="118638"/>
                  </a:lnTo>
                  <a:lnTo>
                    <a:pt x="75653" y="117241"/>
                  </a:lnTo>
                  <a:lnTo>
                    <a:pt x="78232" y="115629"/>
                  </a:lnTo>
                  <a:lnTo>
                    <a:pt x="80703" y="114017"/>
                  </a:lnTo>
                  <a:lnTo>
                    <a:pt x="83175" y="112190"/>
                  </a:lnTo>
                  <a:lnTo>
                    <a:pt x="85432" y="110363"/>
                  </a:lnTo>
                  <a:lnTo>
                    <a:pt x="92202" y="110363"/>
                  </a:lnTo>
                  <a:lnTo>
                    <a:pt x="92202" y="103593"/>
                  </a:lnTo>
                  <a:lnTo>
                    <a:pt x="54483" y="35785"/>
                  </a:lnTo>
                  <a:lnTo>
                    <a:pt x="56095" y="36322"/>
                  </a:lnTo>
                  <a:lnTo>
                    <a:pt x="57814" y="36752"/>
                  </a:lnTo>
                  <a:lnTo>
                    <a:pt x="59641" y="36967"/>
                  </a:lnTo>
                  <a:lnTo>
                    <a:pt x="61468" y="37074"/>
                  </a:lnTo>
                  <a:lnTo>
                    <a:pt x="63617" y="36967"/>
                  </a:lnTo>
                  <a:lnTo>
                    <a:pt x="65659" y="36752"/>
                  </a:lnTo>
                  <a:lnTo>
                    <a:pt x="67701" y="36322"/>
                  </a:lnTo>
                  <a:lnTo>
                    <a:pt x="69635" y="35677"/>
                  </a:lnTo>
                  <a:lnTo>
                    <a:pt x="71569" y="34925"/>
                  </a:lnTo>
                  <a:lnTo>
                    <a:pt x="73503" y="34173"/>
                  </a:lnTo>
                  <a:lnTo>
                    <a:pt x="75223" y="33098"/>
                  </a:lnTo>
                  <a:lnTo>
                    <a:pt x="77050" y="32131"/>
                  </a:lnTo>
                  <a:lnTo>
                    <a:pt x="78769" y="30949"/>
                  </a:lnTo>
                  <a:lnTo>
                    <a:pt x="80488" y="29660"/>
                  </a:lnTo>
                  <a:lnTo>
                    <a:pt x="83712" y="27080"/>
                  </a:lnTo>
                  <a:lnTo>
                    <a:pt x="86936" y="24286"/>
                  </a:lnTo>
                  <a:lnTo>
                    <a:pt x="89945" y="21600"/>
                  </a:lnTo>
                  <a:lnTo>
                    <a:pt x="93276" y="18591"/>
                  </a:lnTo>
                  <a:lnTo>
                    <a:pt x="94888" y="17194"/>
                  </a:lnTo>
                  <a:lnTo>
                    <a:pt x="96500" y="15904"/>
                  </a:lnTo>
                  <a:lnTo>
                    <a:pt x="98005" y="14722"/>
                  </a:lnTo>
                  <a:lnTo>
                    <a:pt x="99402" y="13755"/>
                  </a:lnTo>
                  <a:lnTo>
                    <a:pt x="100799" y="13003"/>
                  </a:lnTo>
                  <a:lnTo>
                    <a:pt x="102088" y="12573"/>
                  </a:lnTo>
                  <a:lnTo>
                    <a:pt x="104022" y="12251"/>
                  </a:lnTo>
                  <a:lnTo>
                    <a:pt x="105742" y="12143"/>
                  </a:lnTo>
                  <a:lnTo>
                    <a:pt x="107354" y="12251"/>
                  </a:lnTo>
                  <a:lnTo>
                    <a:pt x="108966" y="12466"/>
                  </a:lnTo>
                  <a:lnTo>
                    <a:pt x="110363" y="13003"/>
                  </a:lnTo>
                  <a:lnTo>
                    <a:pt x="111867" y="13648"/>
                  </a:lnTo>
                  <a:lnTo>
                    <a:pt x="114984" y="15367"/>
                  </a:lnTo>
                  <a:lnTo>
                    <a:pt x="118315" y="17087"/>
                  </a:lnTo>
                  <a:lnTo>
                    <a:pt x="120142" y="17946"/>
                  </a:lnTo>
                  <a:lnTo>
                    <a:pt x="122076" y="18806"/>
                  </a:lnTo>
                  <a:lnTo>
                    <a:pt x="122076" y="18591"/>
                  </a:lnTo>
                  <a:lnTo>
                    <a:pt x="121968" y="15260"/>
                  </a:lnTo>
                  <a:lnTo>
                    <a:pt x="121646" y="12573"/>
                  </a:lnTo>
                  <a:lnTo>
                    <a:pt x="121216" y="10102"/>
                  </a:lnTo>
                  <a:lnTo>
                    <a:pt x="120786" y="8060"/>
                  </a:lnTo>
                  <a:lnTo>
                    <a:pt x="120464" y="6233"/>
                  </a:lnTo>
                  <a:lnTo>
                    <a:pt x="120142" y="4406"/>
                  </a:lnTo>
                  <a:lnTo>
                    <a:pt x="118207" y="3331"/>
                  </a:lnTo>
                  <a:lnTo>
                    <a:pt x="116166" y="2364"/>
                  </a:lnTo>
                  <a:lnTo>
                    <a:pt x="113801" y="1397"/>
                  </a:lnTo>
                  <a:lnTo>
                    <a:pt x="112619" y="967"/>
                  </a:lnTo>
                  <a:lnTo>
                    <a:pt x="111437" y="645"/>
                  </a:lnTo>
                  <a:lnTo>
                    <a:pt x="110040" y="430"/>
                  </a:lnTo>
                  <a:lnTo>
                    <a:pt x="108751" y="215"/>
                  </a:lnTo>
                  <a:lnTo>
                    <a:pt x="107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4049100" y="541700"/>
              <a:ext cx="3051900" cy="3218500"/>
            </a:xfrm>
            <a:custGeom>
              <a:rect b="b" l="l" r="r" t="t"/>
              <a:pathLst>
                <a:path extrusionOk="0" h="128740" w="122076">
                  <a:moveTo>
                    <a:pt x="76942" y="17624"/>
                  </a:moveTo>
                  <a:lnTo>
                    <a:pt x="77587" y="17839"/>
                  </a:lnTo>
                  <a:lnTo>
                    <a:pt x="78124" y="18161"/>
                  </a:lnTo>
                  <a:lnTo>
                    <a:pt x="78554" y="18484"/>
                  </a:lnTo>
                  <a:lnTo>
                    <a:pt x="78984" y="19021"/>
                  </a:lnTo>
                  <a:lnTo>
                    <a:pt x="79306" y="19558"/>
                  </a:lnTo>
                  <a:lnTo>
                    <a:pt x="79414" y="20095"/>
                  </a:lnTo>
                  <a:lnTo>
                    <a:pt x="79521" y="20740"/>
                  </a:lnTo>
                  <a:lnTo>
                    <a:pt x="79414" y="21600"/>
                  </a:lnTo>
                  <a:lnTo>
                    <a:pt x="79092" y="22352"/>
                  </a:lnTo>
                  <a:lnTo>
                    <a:pt x="78662" y="22997"/>
                  </a:lnTo>
                  <a:lnTo>
                    <a:pt x="78017" y="23534"/>
                  </a:lnTo>
                  <a:lnTo>
                    <a:pt x="77050" y="21815"/>
                  </a:lnTo>
                  <a:lnTo>
                    <a:pt x="76512" y="21707"/>
                  </a:lnTo>
                  <a:lnTo>
                    <a:pt x="75975" y="21707"/>
                  </a:lnTo>
                  <a:lnTo>
                    <a:pt x="75438" y="21922"/>
                  </a:lnTo>
                  <a:lnTo>
                    <a:pt x="75115" y="22352"/>
                  </a:lnTo>
                  <a:lnTo>
                    <a:pt x="74471" y="23427"/>
                  </a:lnTo>
                  <a:lnTo>
                    <a:pt x="73933" y="22889"/>
                  </a:lnTo>
                  <a:lnTo>
                    <a:pt x="73504" y="22245"/>
                  </a:lnTo>
                  <a:lnTo>
                    <a:pt x="73181" y="21600"/>
                  </a:lnTo>
                  <a:lnTo>
                    <a:pt x="73181" y="20740"/>
                  </a:lnTo>
                  <a:lnTo>
                    <a:pt x="73181" y="20095"/>
                  </a:lnTo>
                  <a:lnTo>
                    <a:pt x="73396" y="19558"/>
                  </a:lnTo>
                  <a:lnTo>
                    <a:pt x="73718" y="19021"/>
                  </a:lnTo>
                  <a:lnTo>
                    <a:pt x="74041" y="18484"/>
                  </a:lnTo>
                  <a:lnTo>
                    <a:pt x="74578" y="18161"/>
                  </a:lnTo>
                  <a:lnTo>
                    <a:pt x="75115" y="17839"/>
                  </a:lnTo>
                  <a:lnTo>
                    <a:pt x="75653" y="17624"/>
                  </a:lnTo>
                  <a:close/>
                  <a:moveTo>
                    <a:pt x="77372" y="29122"/>
                  </a:moveTo>
                  <a:lnTo>
                    <a:pt x="118852" y="103593"/>
                  </a:lnTo>
                  <a:lnTo>
                    <a:pt x="32991" y="103593"/>
                  </a:lnTo>
                  <a:lnTo>
                    <a:pt x="72107" y="33421"/>
                  </a:lnTo>
                  <a:lnTo>
                    <a:pt x="73611" y="32346"/>
                  </a:lnTo>
                  <a:lnTo>
                    <a:pt x="75008" y="31271"/>
                  </a:lnTo>
                  <a:lnTo>
                    <a:pt x="76190" y="30197"/>
                  </a:lnTo>
                  <a:lnTo>
                    <a:pt x="77372" y="29122"/>
                  </a:lnTo>
                  <a:close/>
                  <a:moveTo>
                    <a:pt x="14830" y="0"/>
                  </a:moveTo>
                  <a:lnTo>
                    <a:pt x="13325" y="215"/>
                  </a:lnTo>
                  <a:lnTo>
                    <a:pt x="12036" y="430"/>
                  </a:lnTo>
                  <a:lnTo>
                    <a:pt x="10639" y="645"/>
                  </a:lnTo>
                  <a:lnTo>
                    <a:pt x="9457" y="967"/>
                  </a:lnTo>
                  <a:lnTo>
                    <a:pt x="8275" y="1397"/>
                  </a:lnTo>
                  <a:lnTo>
                    <a:pt x="6018" y="2364"/>
                  </a:lnTo>
                  <a:lnTo>
                    <a:pt x="3869" y="3331"/>
                  </a:lnTo>
                  <a:lnTo>
                    <a:pt x="1934" y="4406"/>
                  </a:lnTo>
                  <a:lnTo>
                    <a:pt x="1612" y="6233"/>
                  </a:lnTo>
                  <a:lnTo>
                    <a:pt x="1290" y="8060"/>
                  </a:lnTo>
                  <a:lnTo>
                    <a:pt x="860" y="10102"/>
                  </a:lnTo>
                  <a:lnTo>
                    <a:pt x="430" y="12573"/>
                  </a:lnTo>
                  <a:lnTo>
                    <a:pt x="108" y="15260"/>
                  </a:lnTo>
                  <a:lnTo>
                    <a:pt x="0" y="18591"/>
                  </a:lnTo>
                  <a:lnTo>
                    <a:pt x="0" y="18806"/>
                  </a:lnTo>
                  <a:lnTo>
                    <a:pt x="1934" y="17946"/>
                  </a:lnTo>
                  <a:lnTo>
                    <a:pt x="3761" y="17087"/>
                  </a:lnTo>
                  <a:lnTo>
                    <a:pt x="7092" y="15367"/>
                  </a:lnTo>
                  <a:lnTo>
                    <a:pt x="10209" y="13648"/>
                  </a:lnTo>
                  <a:lnTo>
                    <a:pt x="11713" y="13003"/>
                  </a:lnTo>
                  <a:lnTo>
                    <a:pt x="13110" y="12466"/>
                  </a:lnTo>
                  <a:lnTo>
                    <a:pt x="14722" y="12251"/>
                  </a:lnTo>
                  <a:lnTo>
                    <a:pt x="16334" y="12143"/>
                  </a:lnTo>
                  <a:lnTo>
                    <a:pt x="18054" y="12251"/>
                  </a:lnTo>
                  <a:lnTo>
                    <a:pt x="19988" y="12573"/>
                  </a:lnTo>
                  <a:lnTo>
                    <a:pt x="21277" y="13003"/>
                  </a:lnTo>
                  <a:lnTo>
                    <a:pt x="22674" y="13755"/>
                  </a:lnTo>
                  <a:lnTo>
                    <a:pt x="24071" y="14722"/>
                  </a:lnTo>
                  <a:lnTo>
                    <a:pt x="25576" y="15904"/>
                  </a:lnTo>
                  <a:lnTo>
                    <a:pt x="27188" y="17194"/>
                  </a:lnTo>
                  <a:lnTo>
                    <a:pt x="28800" y="18591"/>
                  </a:lnTo>
                  <a:lnTo>
                    <a:pt x="32131" y="21600"/>
                  </a:lnTo>
                  <a:lnTo>
                    <a:pt x="35140" y="24286"/>
                  </a:lnTo>
                  <a:lnTo>
                    <a:pt x="38364" y="27080"/>
                  </a:lnTo>
                  <a:lnTo>
                    <a:pt x="41588" y="29660"/>
                  </a:lnTo>
                  <a:lnTo>
                    <a:pt x="43307" y="30949"/>
                  </a:lnTo>
                  <a:lnTo>
                    <a:pt x="45026" y="32131"/>
                  </a:lnTo>
                  <a:lnTo>
                    <a:pt x="46853" y="33098"/>
                  </a:lnTo>
                  <a:lnTo>
                    <a:pt x="48573" y="34173"/>
                  </a:lnTo>
                  <a:lnTo>
                    <a:pt x="50507" y="34925"/>
                  </a:lnTo>
                  <a:lnTo>
                    <a:pt x="52441" y="35677"/>
                  </a:lnTo>
                  <a:lnTo>
                    <a:pt x="54375" y="36322"/>
                  </a:lnTo>
                  <a:lnTo>
                    <a:pt x="56417" y="36752"/>
                  </a:lnTo>
                  <a:lnTo>
                    <a:pt x="58459" y="36967"/>
                  </a:lnTo>
                  <a:lnTo>
                    <a:pt x="60608" y="37074"/>
                  </a:lnTo>
                  <a:lnTo>
                    <a:pt x="62435" y="36967"/>
                  </a:lnTo>
                  <a:lnTo>
                    <a:pt x="64262" y="36752"/>
                  </a:lnTo>
                  <a:lnTo>
                    <a:pt x="65981" y="36322"/>
                  </a:lnTo>
                  <a:lnTo>
                    <a:pt x="67593" y="35785"/>
                  </a:lnTo>
                  <a:lnTo>
                    <a:pt x="29874" y="103593"/>
                  </a:lnTo>
                  <a:lnTo>
                    <a:pt x="29874" y="110363"/>
                  </a:lnTo>
                  <a:lnTo>
                    <a:pt x="36644" y="110363"/>
                  </a:lnTo>
                  <a:lnTo>
                    <a:pt x="38901" y="112190"/>
                  </a:lnTo>
                  <a:lnTo>
                    <a:pt x="41373" y="114017"/>
                  </a:lnTo>
                  <a:lnTo>
                    <a:pt x="43844" y="115629"/>
                  </a:lnTo>
                  <a:lnTo>
                    <a:pt x="46423" y="117241"/>
                  </a:lnTo>
                  <a:lnTo>
                    <a:pt x="49110" y="118638"/>
                  </a:lnTo>
                  <a:lnTo>
                    <a:pt x="51904" y="119927"/>
                  </a:lnTo>
                  <a:lnTo>
                    <a:pt x="54698" y="121002"/>
                  </a:lnTo>
                  <a:lnTo>
                    <a:pt x="57599" y="122076"/>
                  </a:lnTo>
                  <a:lnTo>
                    <a:pt x="57599" y="128739"/>
                  </a:lnTo>
                  <a:lnTo>
                    <a:pt x="94244" y="128739"/>
                  </a:lnTo>
                  <a:lnTo>
                    <a:pt x="94244" y="122076"/>
                  </a:lnTo>
                  <a:lnTo>
                    <a:pt x="97145" y="121002"/>
                  </a:lnTo>
                  <a:lnTo>
                    <a:pt x="99939" y="119927"/>
                  </a:lnTo>
                  <a:lnTo>
                    <a:pt x="102733" y="118638"/>
                  </a:lnTo>
                  <a:lnTo>
                    <a:pt x="105420" y="117241"/>
                  </a:lnTo>
                  <a:lnTo>
                    <a:pt x="107999" y="115629"/>
                  </a:lnTo>
                  <a:lnTo>
                    <a:pt x="110578" y="114017"/>
                  </a:lnTo>
                  <a:lnTo>
                    <a:pt x="112942" y="112190"/>
                  </a:lnTo>
                  <a:lnTo>
                    <a:pt x="115306" y="110363"/>
                  </a:lnTo>
                  <a:lnTo>
                    <a:pt x="122076" y="110363"/>
                  </a:lnTo>
                  <a:lnTo>
                    <a:pt x="122076" y="103593"/>
                  </a:lnTo>
                  <a:lnTo>
                    <a:pt x="104452" y="71462"/>
                  </a:lnTo>
                  <a:lnTo>
                    <a:pt x="90375" y="45779"/>
                  </a:lnTo>
                  <a:lnTo>
                    <a:pt x="79629" y="26436"/>
                  </a:lnTo>
                  <a:lnTo>
                    <a:pt x="80811" y="24931"/>
                  </a:lnTo>
                  <a:lnTo>
                    <a:pt x="81456" y="24072"/>
                  </a:lnTo>
                  <a:lnTo>
                    <a:pt x="81993" y="22889"/>
                  </a:lnTo>
                  <a:lnTo>
                    <a:pt x="82315" y="21815"/>
                  </a:lnTo>
                  <a:lnTo>
                    <a:pt x="82315" y="20633"/>
                  </a:lnTo>
                  <a:lnTo>
                    <a:pt x="82208" y="19451"/>
                  </a:lnTo>
                  <a:lnTo>
                    <a:pt x="81886" y="18376"/>
                  </a:lnTo>
                  <a:lnTo>
                    <a:pt x="81241" y="17301"/>
                  </a:lnTo>
                  <a:lnTo>
                    <a:pt x="80489" y="16442"/>
                  </a:lnTo>
                  <a:lnTo>
                    <a:pt x="79521" y="15690"/>
                  </a:lnTo>
                  <a:lnTo>
                    <a:pt x="78447" y="15152"/>
                  </a:lnTo>
                  <a:lnTo>
                    <a:pt x="77372" y="14830"/>
                  </a:lnTo>
                  <a:lnTo>
                    <a:pt x="76190" y="14722"/>
                  </a:lnTo>
                  <a:lnTo>
                    <a:pt x="75008" y="14830"/>
                  </a:lnTo>
                  <a:lnTo>
                    <a:pt x="73933" y="15260"/>
                  </a:lnTo>
                  <a:lnTo>
                    <a:pt x="72859" y="15797"/>
                  </a:lnTo>
                  <a:lnTo>
                    <a:pt x="71999" y="16549"/>
                  </a:lnTo>
                  <a:lnTo>
                    <a:pt x="71247" y="17516"/>
                  </a:lnTo>
                  <a:lnTo>
                    <a:pt x="70602" y="18376"/>
                  </a:lnTo>
                  <a:lnTo>
                    <a:pt x="69635" y="19558"/>
                  </a:lnTo>
                  <a:lnTo>
                    <a:pt x="68560" y="20740"/>
                  </a:lnTo>
                  <a:lnTo>
                    <a:pt x="67163" y="22030"/>
                  </a:lnTo>
                  <a:lnTo>
                    <a:pt x="65659" y="23212"/>
                  </a:lnTo>
                  <a:lnTo>
                    <a:pt x="64907" y="23642"/>
                  </a:lnTo>
                  <a:lnTo>
                    <a:pt x="64047" y="24072"/>
                  </a:lnTo>
                  <a:lnTo>
                    <a:pt x="63187" y="24501"/>
                  </a:lnTo>
                  <a:lnTo>
                    <a:pt x="62328" y="24824"/>
                  </a:lnTo>
                  <a:lnTo>
                    <a:pt x="61468" y="24931"/>
                  </a:lnTo>
                  <a:lnTo>
                    <a:pt x="60608" y="25039"/>
                  </a:lnTo>
                  <a:lnTo>
                    <a:pt x="59319" y="24931"/>
                  </a:lnTo>
                  <a:lnTo>
                    <a:pt x="58029" y="24716"/>
                  </a:lnTo>
                  <a:lnTo>
                    <a:pt x="56740" y="24394"/>
                  </a:lnTo>
                  <a:lnTo>
                    <a:pt x="55450" y="23964"/>
                  </a:lnTo>
                  <a:lnTo>
                    <a:pt x="54161" y="23427"/>
                  </a:lnTo>
                  <a:lnTo>
                    <a:pt x="52978" y="22675"/>
                  </a:lnTo>
                  <a:lnTo>
                    <a:pt x="51689" y="21922"/>
                  </a:lnTo>
                  <a:lnTo>
                    <a:pt x="50399" y="21170"/>
                  </a:lnTo>
                  <a:lnTo>
                    <a:pt x="47820" y="19236"/>
                  </a:lnTo>
                  <a:lnTo>
                    <a:pt x="45349" y="17194"/>
                  </a:lnTo>
                  <a:lnTo>
                    <a:pt x="42770" y="14937"/>
                  </a:lnTo>
                  <a:lnTo>
                    <a:pt x="40298" y="12681"/>
                  </a:lnTo>
                  <a:lnTo>
                    <a:pt x="36000" y="8812"/>
                  </a:lnTo>
                  <a:lnTo>
                    <a:pt x="33958" y="6985"/>
                  </a:lnTo>
                  <a:lnTo>
                    <a:pt x="31809" y="5373"/>
                  </a:lnTo>
                  <a:lnTo>
                    <a:pt x="29659" y="3869"/>
                  </a:lnTo>
                  <a:lnTo>
                    <a:pt x="27403" y="2579"/>
                  </a:lnTo>
                  <a:lnTo>
                    <a:pt x="26328" y="2042"/>
                  </a:lnTo>
                  <a:lnTo>
                    <a:pt x="25253" y="1612"/>
                  </a:lnTo>
                  <a:lnTo>
                    <a:pt x="24071" y="1182"/>
                  </a:lnTo>
                  <a:lnTo>
                    <a:pt x="22997" y="860"/>
                  </a:lnTo>
                  <a:lnTo>
                    <a:pt x="21170" y="430"/>
                  </a:lnTo>
                  <a:lnTo>
                    <a:pt x="19451" y="215"/>
                  </a:lnTo>
                  <a:lnTo>
                    <a:pt x="17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96700" y="669775"/>
            <a:ext cx="6687600" cy="3936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accent1"/>
              </a:buClr>
              <a:buSzPts val="2400"/>
              <a:buFont typeface="Tinos"/>
              <a:buNone/>
              <a:defRPr b="1" sz="2400">
                <a:solidFill>
                  <a:schemeClr val="accent1"/>
                </a:solidFill>
                <a:latin typeface="Tinos"/>
                <a:ea typeface="Tinos"/>
                <a:cs typeface="Tinos"/>
                <a:sym typeface="Tinos"/>
              </a:defRPr>
            </a:lvl1pPr>
            <a:lvl2pPr lvl="1">
              <a:spcBef>
                <a:spcPts val="0"/>
              </a:spcBef>
              <a:spcAft>
                <a:spcPts val="0"/>
              </a:spcAft>
              <a:buClr>
                <a:schemeClr val="accent1"/>
              </a:buClr>
              <a:buSzPts val="2400"/>
              <a:buFont typeface="Tinos"/>
              <a:buNone/>
              <a:defRPr b="1" sz="2400">
                <a:solidFill>
                  <a:schemeClr val="accent1"/>
                </a:solidFill>
                <a:latin typeface="Tinos"/>
                <a:ea typeface="Tinos"/>
                <a:cs typeface="Tinos"/>
                <a:sym typeface="Tinos"/>
              </a:defRPr>
            </a:lvl2pPr>
            <a:lvl3pPr lvl="2">
              <a:spcBef>
                <a:spcPts val="0"/>
              </a:spcBef>
              <a:spcAft>
                <a:spcPts val="0"/>
              </a:spcAft>
              <a:buClr>
                <a:schemeClr val="accent1"/>
              </a:buClr>
              <a:buSzPts val="2400"/>
              <a:buFont typeface="Tinos"/>
              <a:buNone/>
              <a:defRPr b="1" sz="2400">
                <a:solidFill>
                  <a:schemeClr val="accent1"/>
                </a:solidFill>
                <a:latin typeface="Tinos"/>
                <a:ea typeface="Tinos"/>
                <a:cs typeface="Tinos"/>
                <a:sym typeface="Tinos"/>
              </a:defRPr>
            </a:lvl3pPr>
            <a:lvl4pPr lvl="3">
              <a:spcBef>
                <a:spcPts val="0"/>
              </a:spcBef>
              <a:spcAft>
                <a:spcPts val="0"/>
              </a:spcAft>
              <a:buClr>
                <a:schemeClr val="accent1"/>
              </a:buClr>
              <a:buSzPts val="2400"/>
              <a:buFont typeface="Tinos"/>
              <a:buNone/>
              <a:defRPr b="1" sz="2400">
                <a:solidFill>
                  <a:schemeClr val="accent1"/>
                </a:solidFill>
                <a:latin typeface="Tinos"/>
                <a:ea typeface="Tinos"/>
                <a:cs typeface="Tinos"/>
                <a:sym typeface="Tinos"/>
              </a:defRPr>
            </a:lvl4pPr>
            <a:lvl5pPr lvl="4">
              <a:spcBef>
                <a:spcPts val="0"/>
              </a:spcBef>
              <a:spcAft>
                <a:spcPts val="0"/>
              </a:spcAft>
              <a:buClr>
                <a:schemeClr val="accent1"/>
              </a:buClr>
              <a:buSzPts val="2400"/>
              <a:buFont typeface="Tinos"/>
              <a:buNone/>
              <a:defRPr b="1" sz="2400">
                <a:solidFill>
                  <a:schemeClr val="accent1"/>
                </a:solidFill>
                <a:latin typeface="Tinos"/>
                <a:ea typeface="Tinos"/>
                <a:cs typeface="Tinos"/>
                <a:sym typeface="Tinos"/>
              </a:defRPr>
            </a:lvl5pPr>
            <a:lvl6pPr lvl="5">
              <a:spcBef>
                <a:spcPts val="0"/>
              </a:spcBef>
              <a:spcAft>
                <a:spcPts val="0"/>
              </a:spcAft>
              <a:buClr>
                <a:schemeClr val="accent1"/>
              </a:buClr>
              <a:buSzPts val="2400"/>
              <a:buFont typeface="Tinos"/>
              <a:buNone/>
              <a:defRPr b="1" sz="2400">
                <a:solidFill>
                  <a:schemeClr val="accent1"/>
                </a:solidFill>
                <a:latin typeface="Tinos"/>
                <a:ea typeface="Tinos"/>
                <a:cs typeface="Tinos"/>
                <a:sym typeface="Tinos"/>
              </a:defRPr>
            </a:lvl6pPr>
            <a:lvl7pPr lvl="6">
              <a:spcBef>
                <a:spcPts val="0"/>
              </a:spcBef>
              <a:spcAft>
                <a:spcPts val="0"/>
              </a:spcAft>
              <a:buClr>
                <a:schemeClr val="accent1"/>
              </a:buClr>
              <a:buSzPts val="2400"/>
              <a:buFont typeface="Tinos"/>
              <a:buNone/>
              <a:defRPr b="1" sz="2400">
                <a:solidFill>
                  <a:schemeClr val="accent1"/>
                </a:solidFill>
                <a:latin typeface="Tinos"/>
                <a:ea typeface="Tinos"/>
                <a:cs typeface="Tinos"/>
                <a:sym typeface="Tinos"/>
              </a:defRPr>
            </a:lvl7pPr>
            <a:lvl8pPr lvl="7">
              <a:spcBef>
                <a:spcPts val="0"/>
              </a:spcBef>
              <a:spcAft>
                <a:spcPts val="0"/>
              </a:spcAft>
              <a:buClr>
                <a:schemeClr val="accent1"/>
              </a:buClr>
              <a:buSzPts val="2400"/>
              <a:buFont typeface="Tinos"/>
              <a:buNone/>
              <a:defRPr b="1" sz="2400">
                <a:solidFill>
                  <a:schemeClr val="accent1"/>
                </a:solidFill>
                <a:latin typeface="Tinos"/>
                <a:ea typeface="Tinos"/>
                <a:cs typeface="Tinos"/>
                <a:sym typeface="Tinos"/>
              </a:defRPr>
            </a:lvl8pPr>
            <a:lvl9pPr lvl="8">
              <a:spcBef>
                <a:spcPts val="0"/>
              </a:spcBef>
              <a:spcAft>
                <a:spcPts val="0"/>
              </a:spcAft>
              <a:buClr>
                <a:schemeClr val="accent1"/>
              </a:buClr>
              <a:buSzPts val="2400"/>
              <a:buFont typeface="Tinos"/>
              <a:buNone/>
              <a:defRPr b="1" sz="2400">
                <a:solidFill>
                  <a:schemeClr val="accent1"/>
                </a:solidFill>
                <a:latin typeface="Tinos"/>
                <a:ea typeface="Tinos"/>
                <a:cs typeface="Tinos"/>
                <a:sym typeface="Tinos"/>
              </a:defRPr>
            </a:lvl9pPr>
          </a:lstStyle>
          <a:p/>
        </p:txBody>
      </p:sp>
      <p:sp>
        <p:nvSpPr>
          <p:cNvPr id="7" name="Google Shape;7;p1"/>
          <p:cNvSpPr txBox="1"/>
          <p:nvPr>
            <p:ph idx="1" type="body"/>
          </p:nvPr>
        </p:nvSpPr>
        <p:spPr>
          <a:xfrm>
            <a:off x="2096700" y="1173950"/>
            <a:ext cx="6687600" cy="3249900"/>
          </a:xfrm>
          <a:prstGeom prst="rect">
            <a:avLst/>
          </a:prstGeom>
          <a:noFill/>
          <a:ln>
            <a:noFill/>
          </a:ln>
        </p:spPr>
        <p:txBody>
          <a:bodyPr anchorCtr="0" anchor="t" bIns="0" lIns="0" spcFirstLastPara="1" rIns="0" wrap="square" tIns="0">
            <a:noAutofit/>
          </a:bodyPr>
          <a:lstStyle>
            <a:lvl1pPr indent="-393700" lvl="0" marL="457200">
              <a:spcBef>
                <a:spcPts val="600"/>
              </a:spcBef>
              <a:spcAft>
                <a:spcPts val="0"/>
              </a:spcAft>
              <a:buClr>
                <a:schemeClr val="accent6"/>
              </a:buClr>
              <a:buSzPts val="2600"/>
              <a:buFont typeface="Tinos"/>
              <a:buChar char="◈"/>
              <a:defRPr sz="2600">
                <a:solidFill>
                  <a:schemeClr val="dk1"/>
                </a:solidFill>
                <a:latin typeface="Tinos"/>
                <a:ea typeface="Tinos"/>
                <a:cs typeface="Tinos"/>
                <a:sym typeface="Tinos"/>
              </a:defRPr>
            </a:lvl1pPr>
            <a:lvl2pPr indent="-393700" lvl="1" marL="914400">
              <a:spcBef>
                <a:spcPts val="0"/>
              </a:spcBef>
              <a:spcAft>
                <a:spcPts val="0"/>
              </a:spcAft>
              <a:buClr>
                <a:schemeClr val="accent6"/>
              </a:buClr>
              <a:buSzPts val="2600"/>
              <a:buFont typeface="Tinos"/>
              <a:buChar char="⬩"/>
              <a:defRPr sz="2600">
                <a:solidFill>
                  <a:schemeClr val="dk1"/>
                </a:solidFill>
                <a:latin typeface="Tinos"/>
                <a:ea typeface="Tinos"/>
                <a:cs typeface="Tinos"/>
                <a:sym typeface="Tinos"/>
              </a:defRPr>
            </a:lvl2pPr>
            <a:lvl3pPr indent="-393700" lvl="2" marL="1371600">
              <a:spcBef>
                <a:spcPts val="0"/>
              </a:spcBef>
              <a:spcAft>
                <a:spcPts val="0"/>
              </a:spcAft>
              <a:buClr>
                <a:schemeClr val="accent6"/>
              </a:buClr>
              <a:buSzPts val="2600"/>
              <a:buFont typeface="Tinos"/>
              <a:buChar char="⬩"/>
              <a:defRPr sz="2600">
                <a:solidFill>
                  <a:schemeClr val="dk1"/>
                </a:solidFill>
                <a:latin typeface="Tinos"/>
                <a:ea typeface="Tinos"/>
                <a:cs typeface="Tinos"/>
                <a:sym typeface="Tinos"/>
              </a:defRPr>
            </a:lvl3pPr>
            <a:lvl4pPr indent="-393700" lvl="3" marL="1828800">
              <a:spcBef>
                <a:spcPts val="0"/>
              </a:spcBef>
              <a:spcAft>
                <a:spcPts val="0"/>
              </a:spcAft>
              <a:buClr>
                <a:schemeClr val="dk1"/>
              </a:buClr>
              <a:buSzPts val="2600"/>
              <a:buFont typeface="Tinos"/>
              <a:buChar char="⬩"/>
              <a:defRPr sz="2600">
                <a:solidFill>
                  <a:schemeClr val="dk1"/>
                </a:solidFill>
                <a:latin typeface="Tinos"/>
                <a:ea typeface="Tinos"/>
                <a:cs typeface="Tinos"/>
                <a:sym typeface="Tinos"/>
              </a:defRPr>
            </a:lvl4pPr>
            <a:lvl5pPr indent="-393700" lvl="4" marL="2286000">
              <a:spcBef>
                <a:spcPts val="0"/>
              </a:spcBef>
              <a:spcAft>
                <a:spcPts val="0"/>
              </a:spcAft>
              <a:buClr>
                <a:schemeClr val="dk1"/>
              </a:buClr>
              <a:buSzPts val="2600"/>
              <a:buFont typeface="Tinos"/>
              <a:buChar char="⬩"/>
              <a:defRPr sz="2600">
                <a:solidFill>
                  <a:schemeClr val="dk1"/>
                </a:solidFill>
                <a:latin typeface="Tinos"/>
                <a:ea typeface="Tinos"/>
                <a:cs typeface="Tinos"/>
                <a:sym typeface="Tinos"/>
              </a:defRPr>
            </a:lvl5pPr>
            <a:lvl6pPr indent="-393700" lvl="5" marL="2743200">
              <a:spcBef>
                <a:spcPts val="0"/>
              </a:spcBef>
              <a:spcAft>
                <a:spcPts val="0"/>
              </a:spcAft>
              <a:buClr>
                <a:schemeClr val="dk1"/>
              </a:buClr>
              <a:buSzPts val="2600"/>
              <a:buFont typeface="Tinos"/>
              <a:buChar char="⬩"/>
              <a:defRPr sz="2600">
                <a:solidFill>
                  <a:schemeClr val="dk1"/>
                </a:solidFill>
                <a:latin typeface="Tinos"/>
                <a:ea typeface="Tinos"/>
                <a:cs typeface="Tinos"/>
                <a:sym typeface="Tinos"/>
              </a:defRPr>
            </a:lvl6pPr>
            <a:lvl7pPr indent="-393700" lvl="6" marL="3200400">
              <a:spcBef>
                <a:spcPts val="0"/>
              </a:spcBef>
              <a:spcAft>
                <a:spcPts val="0"/>
              </a:spcAft>
              <a:buClr>
                <a:schemeClr val="dk1"/>
              </a:buClr>
              <a:buSzPts val="2600"/>
              <a:buFont typeface="Tinos"/>
              <a:buChar char="⬩"/>
              <a:defRPr sz="2600">
                <a:solidFill>
                  <a:schemeClr val="dk1"/>
                </a:solidFill>
                <a:latin typeface="Tinos"/>
                <a:ea typeface="Tinos"/>
                <a:cs typeface="Tinos"/>
                <a:sym typeface="Tinos"/>
              </a:defRPr>
            </a:lvl7pPr>
            <a:lvl8pPr indent="-393700" lvl="7" marL="3657600">
              <a:spcBef>
                <a:spcPts val="0"/>
              </a:spcBef>
              <a:spcAft>
                <a:spcPts val="0"/>
              </a:spcAft>
              <a:buClr>
                <a:schemeClr val="dk1"/>
              </a:buClr>
              <a:buSzPts val="2600"/>
              <a:buFont typeface="Tinos"/>
              <a:buChar char="⬩"/>
              <a:defRPr sz="2600">
                <a:solidFill>
                  <a:schemeClr val="dk1"/>
                </a:solidFill>
                <a:latin typeface="Tinos"/>
                <a:ea typeface="Tinos"/>
                <a:cs typeface="Tinos"/>
                <a:sym typeface="Tinos"/>
              </a:defRPr>
            </a:lvl8pPr>
            <a:lvl9pPr indent="-393700" lvl="8" marL="4114800">
              <a:spcBef>
                <a:spcPts val="0"/>
              </a:spcBef>
              <a:spcAft>
                <a:spcPts val="0"/>
              </a:spcAft>
              <a:buClr>
                <a:schemeClr val="dk1"/>
              </a:buClr>
              <a:buSzPts val="2600"/>
              <a:buFont typeface="Tinos"/>
              <a:buChar char="⬩"/>
              <a:defRPr sz="2600">
                <a:solidFill>
                  <a:schemeClr val="dk1"/>
                </a:solidFill>
                <a:latin typeface="Tinos"/>
                <a:ea typeface="Tinos"/>
                <a:cs typeface="Tinos"/>
                <a:sym typeface="Tinos"/>
              </a:defRPr>
            </a:lvl9pPr>
          </a:lstStyle>
          <a:p/>
        </p:txBody>
      </p:sp>
      <p:sp>
        <p:nvSpPr>
          <p:cNvPr id="8" name="Google Shape;8;p1"/>
          <p:cNvSpPr txBox="1"/>
          <p:nvPr>
            <p:ph idx="12" type="sldNum"/>
          </p:nvPr>
        </p:nvSpPr>
        <p:spPr>
          <a:xfrm>
            <a:off x="359692" y="1023975"/>
            <a:ext cx="1017600" cy="393600"/>
          </a:xfrm>
          <a:prstGeom prst="rect">
            <a:avLst/>
          </a:prstGeom>
          <a:noFill/>
          <a:ln>
            <a:noFill/>
          </a:ln>
        </p:spPr>
        <p:txBody>
          <a:bodyPr anchorCtr="0" anchor="ctr" bIns="0" lIns="0" spcFirstLastPara="1" rIns="0" wrap="square" tIns="0">
            <a:noAutofit/>
          </a:bodyPr>
          <a:lstStyle>
            <a:lvl1pPr lvl="0" algn="ctr">
              <a:buNone/>
              <a:defRPr sz="1300">
                <a:solidFill>
                  <a:schemeClr val="lt1"/>
                </a:solidFill>
                <a:latin typeface="Tinos"/>
                <a:ea typeface="Tinos"/>
                <a:cs typeface="Tinos"/>
                <a:sym typeface="Tinos"/>
              </a:defRPr>
            </a:lvl1pPr>
            <a:lvl2pPr lvl="1" algn="ctr">
              <a:buNone/>
              <a:defRPr sz="1300">
                <a:solidFill>
                  <a:schemeClr val="lt1"/>
                </a:solidFill>
                <a:latin typeface="Tinos"/>
                <a:ea typeface="Tinos"/>
                <a:cs typeface="Tinos"/>
                <a:sym typeface="Tinos"/>
              </a:defRPr>
            </a:lvl2pPr>
            <a:lvl3pPr lvl="2" algn="ctr">
              <a:buNone/>
              <a:defRPr sz="1300">
                <a:solidFill>
                  <a:schemeClr val="lt1"/>
                </a:solidFill>
                <a:latin typeface="Tinos"/>
                <a:ea typeface="Tinos"/>
                <a:cs typeface="Tinos"/>
                <a:sym typeface="Tinos"/>
              </a:defRPr>
            </a:lvl3pPr>
            <a:lvl4pPr lvl="3" algn="ctr">
              <a:buNone/>
              <a:defRPr sz="1300">
                <a:solidFill>
                  <a:schemeClr val="lt1"/>
                </a:solidFill>
                <a:latin typeface="Tinos"/>
                <a:ea typeface="Tinos"/>
                <a:cs typeface="Tinos"/>
                <a:sym typeface="Tinos"/>
              </a:defRPr>
            </a:lvl4pPr>
            <a:lvl5pPr lvl="4" algn="ctr">
              <a:buNone/>
              <a:defRPr sz="1300">
                <a:solidFill>
                  <a:schemeClr val="lt1"/>
                </a:solidFill>
                <a:latin typeface="Tinos"/>
                <a:ea typeface="Tinos"/>
                <a:cs typeface="Tinos"/>
                <a:sym typeface="Tinos"/>
              </a:defRPr>
            </a:lvl5pPr>
            <a:lvl6pPr lvl="5" algn="ctr">
              <a:buNone/>
              <a:defRPr sz="1300">
                <a:solidFill>
                  <a:schemeClr val="lt1"/>
                </a:solidFill>
                <a:latin typeface="Tinos"/>
                <a:ea typeface="Tinos"/>
                <a:cs typeface="Tinos"/>
                <a:sym typeface="Tinos"/>
              </a:defRPr>
            </a:lvl6pPr>
            <a:lvl7pPr lvl="6" algn="ctr">
              <a:buNone/>
              <a:defRPr sz="1300">
                <a:solidFill>
                  <a:schemeClr val="lt1"/>
                </a:solidFill>
                <a:latin typeface="Tinos"/>
                <a:ea typeface="Tinos"/>
                <a:cs typeface="Tinos"/>
                <a:sym typeface="Tinos"/>
              </a:defRPr>
            </a:lvl7pPr>
            <a:lvl8pPr lvl="7" algn="ctr">
              <a:buNone/>
              <a:defRPr sz="1300">
                <a:solidFill>
                  <a:schemeClr val="lt1"/>
                </a:solidFill>
                <a:latin typeface="Tinos"/>
                <a:ea typeface="Tinos"/>
                <a:cs typeface="Tinos"/>
                <a:sym typeface="Tinos"/>
              </a:defRPr>
            </a:lvl8pPr>
            <a:lvl9pPr lvl="8" algn="ctr">
              <a:buNone/>
              <a:defRPr sz="1300">
                <a:solidFill>
                  <a:schemeClr val="lt1"/>
                </a:solidFill>
                <a:latin typeface="Tinos"/>
                <a:ea typeface="Tinos"/>
                <a:cs typeface="Tinos"/>
                <a:sym typeface="Tinos"/>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2.gif"/><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hyperlink" Target="http://drive.google.com/file/d/18n5GhrvKc111lS1ixEuQCTKiZVojWoYc/view" TargetMode="External"/><Relationship Id="rId6" Type="http://schemas.openxmlformats.org/officeDocument/2006/relationships/image" Target="../media/image1.png"/><Relationship Id="rId7"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4"/>
          <p:cNvSpPr txBox="1"/>
          <p:nvPr/>
        </p:nvSpPr>
        <p:spPr>
          <a:xfrm>
            <a:off x="1041900" y="1252825"/>
            <a:ext cx="7060200" cy="150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4800">
                <a:solidFill>
                  <a:srgbClr val="272A35"/>
                </a:solidFill>
                <a:latin typeface="Tinos"/>
                <a:ea typeface="Tinos"/>
                <a:cs typeface="Tinos"/>
                <a:sym typeface="Tinos"/>
              </a:rPr>
              <a:t>Regime </a:t>
            </a:r>
            <a:r>
              <a:rPr b="1" lang="en" sz="4800">
                <a:solidFill>
                  <a:srgbClr val="AD0B2D"/>
                </a:solidFill>
                <a:latin typeface="Tinos"/>
                <a:ea typeface="Tinos"/>
                <a:cs typeface="Tinos"/>
                <a:sym typeface="Tinos"/>
              </a:rPr>
              <a:t>Police</a:t>
            </a:r>
            <a:endParaRPr b="1" sz="4800">
              <a:solidFill>
                <a:srgbClr val="272A35"/>
              </a:solidFill>
              <a:latin typeface="Tinos"/>
              <a:ea typeface="Tinos"/>
              <a:cs typeface="Tinos"/>
              <a:sym typeface="Tinos"/>
            </a:endParaRPr>
          </a:p>
        </p:txBody>
      </p:sp>
      <p:pic>
        <p:nvPicPr>
          <p:cNvPr id="132" name="Google Shape;132;p14"/>
          <p:cNvPicPr preferRelativeResize="0"/>
          <p:nvPr/>
        </p:nvPicPr>
        <p:blipFill>
          <a:blip r:embed="rId3">
            <a:alphaModFix/>
          </a:blip>
          <a:stretch>
            <a:fillRect/>
          </a:stretch>
        </p:blipFill>
        <p:spPr>
          <a:xfrm>
            <a:off x="1228425" y="3241525"/>
            <a:ext cx="2480625" cy="824350"/>
          </a:xfrm>
          <a:prstGeom prst="rect">
            <a:avLst/>
          </a:prstGeom>
          <a:noFill/>
          <a:ln>
            <a:noFill/>
          </a:ln>
        </p:spPr>
      </p:pic>
      <p:sp>
        <p:nvSpPr>
          <p:cNvPr id="133" name="Google Shape;133;p14"/>
          <p:cNvSpPr txBox="1"/>
          <p:nvPr/>
        </p:nvSpPr>
        <p:spPr>
          <a:xfrm>
            <a:off x="5782300" y="2954100"/>
            <a:ext cx="2173500" cy="1590000"/>
          </a:xfrm>
          <a:prstGeom prst="rect">
            <a:avLst/>
          </a:prstGeom>
          <a:noFill/>
          <a:ln>
            <a:noFill/>
          </a:ln>
        </p:spPr>
        <p:txBody>
          <a:bodyPr anchorCtr="0" anchor="t" bIns="0" lIns="0" spcFirstLastPara="1" rIns="0" wrap="square" tIns="0">
            <a:noAutofit/>
          </a:bodyPr>
          <a:lstStyle/>
          <a:p>
            <a:pPr indent="0" lvl="0" marL="0" rtl="0" algn="r">
              <a:spcBef>
                <a:spcPts val="600"/>
              </a:spcBef>
              <a:spcAft>
                <a:spcPts val="0"/>
              </a:spcAft>
              <a:buNone/>
            </a:pPr>
            <a:r>
              <a:rPr b="1" lang="en" sz="1200">
                <a:solidFill>
                  <a:srgbClr val="272A35"/>
                </a:solidFill>
                <a:latin typeface="Tinos"/>
                <a:ea typeface="Tinos"/>
                <a:cs typeface="Tinos"/>
                <a:sym typeface="Tinos"/>
              </a:rPr>
              <a:t>Nicolás Rosa</a:t>
            </a:r>
            <a:endParaRPr b="1" sz="1200">
              <a:solidFill>
                <a:srgbClr val="272A35"/>
              </a:solidFill>
              <a:latin typeface="Tinos"/>
              <a:ea typeface="Tinos"/>
              <a:cs typeface="Tinos"/>
              <a:sym typeface="Tinos"/>
            </a:endParaRPr>
          </a:p>
          <a:p>
            <a:pPr indent="0" lvl="0" marL="0" rtl="0" algn="r">
              <a:spcBef>
                <a:spcPts val="600"/>
              </a:spcBef>
              <a:spcAft>
                <a:spcPts val="0"/>
              </a:spcAft>
              <a:buNone/>
            </a:pPr>
            <a:r>
              <a:rPr b="1" lang="en" sz="1200">
                <a:solidFill>
                  <a:srgbClr val="272A35"/>
                </a:solidFill>
                <a:latin typeface="Tinos"/>
                <a:ea typeface="Tinos"/>
                <a:cs typeface="Tinos"/>
                <a:sym typeface="Tinos"/>
              </a:rPr>
              <a:t>Javier Rubio</a:t>
            </a:r>
            <a:endParaRPr b="1" sz="1200">
              <a:solidFill>
                <a:srgbClr val="272A35"/>
              </a:solidFill>
              <a:latin typeface="Tinos"/>
              <a:ea typeface="Tinos"/>
              <a:cs typeface="Tinos"/>
              <a:sym typeface="Tinos"/>
            </a:endParaRPr>
          </a:p>
          <a:p>
            <a:pPr indent="0" lvl="0" marL="0" rtl="0" algn="r">
              <a:spcBef>
                <a:spcPts val="600"/>
              </a:spcBef>
              <a:spcAft>
                <a:spcPts val="0"/>
              </a:spcAft>
              <a:buNone/>
            </a:pPr>
            <a:r>
              <a:rPr b="1" lang="en" sz="1200">
                <a:solidFill>
                  <a:srgbClr val="272A35"/>
                </a:solidFill>
                <a:latin typeface="Tinos"/>
                <a:ea typeface="Tinos"/>
                <a:cs typeface="Tinos"/>
                <a:sym typeface="Tinos"/>
              </a:rPr>
              <a:t>Pablo Sánchez</a:t>
            </a:r>
            <a:endParaRPr b="1" sz="1200">
              <a:solidFill>
                <a:srgbClr val="272A35"/>
              </a:solidFill>
              <a:latin typeface="Tinos"/>
              <a:ea typeface="Tinos"/>
              <a:cs typeface="Tinos"/>
              <a:sym typeface="Tinos"/>
            </a:endParaRPr>
          </a:p>
          <a:p>
            <a:pPr indent="0" lvl="0" marL="0" rtl="0" algn="r">
              <a:spcBef>
                <a:spcPts val="600"/>
              </a:spcBef>
              <a:spcAft>
                <a:spcPts val="0"/>
              </a:spcAft>
              <a:buNone/>
            </a:pPr>
            <a:r>
              <a:rPr b="1" lang="en" sz="1200">
                <a:solidFill>
                  <a:srgbClr val="272A35"/>
                </a:solidFill>
                <a:latin typeface="Tinos"/>
                <a:ea typeface="Tinos"/>
                <a:cs typeface="Tinos"/>
                <a:sym typeface="Tinos"/>
              </a:rPr>
              <a:t>Samuel Blázquez</a:t>
            </a:r>
            <a:endParaRPr b="1" sz="1200">
              <a:solidFill>
                <a:srgbClr val="272A35"/>
              </a:solidFill>
              <a:latin typeface="Tinos"/>
              <a:ea typeface="Tinos"/>
              <a:cs typeface="Tinos"/>
              <a:sym typeface="Tinos"/>
            </a:endParaRPr>
          </a:p>
          <a:p>
            <a:pPr indent="0" lvl="0" marL="0" rtl="0" algn="r">
              <a:spcBef>
                <a:spcPts val="600"/>
              </a:spcBef>
              <a:spcAft>
                <a:spcPts val="0"/>
              </a:spcAft>
              <a:buNone/>
            </a:pPr>
            <a:r>
              <a:t/>
            </a:r>
            <a:endParaRPr b="1" sz="1200">
              <a:solidFill>
                <a:srgbClr val="272A35"/>
              </a:solidFill>
              <a:latin typeface="Tinos"/>
              <a:ea typeface="Tinos"/>
              <a:cs typeface="Tinos"/>
              <a:sym typeface="Tino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ctrTitle"/>
          </p:nvPr>
        </p:nvSpPr>
        <p:spPr>
          <a:xfrm>
            <a:off x="1021300" y="1654850"/>
            <a:ext cx="7089900" cy="7848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¿Hemos llegado a todo lo prometido?</a:t>
            </a:r>
            <a:endParaRPr/>
          </a:p>
        </p:txBody>
      </p:sp>
      <p:sp>
        <p:nvSpPr>
          <p:cNvPr id="206" name="Google Shape;206;p23"/>
          <p:cNvSpPr txBox="1"/>
          <p:nvPr>
            <p:ph idx="1" type="subTitle"/>
          </p:nvPr>
        </p:nvSpPr>
        <p:spPr>
          <a:xfrm>
            <a:off x="1461450" y="3068654"/>
            <a:ext cx="6221100" cy="78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Si...Pero no</a:t>
            </a:r>
            <a:endParaRPr/>
          </a:p>
        </p:txBody>
      </p:sp>
      <p:sp>
        <p:nvSpPr>
          <p:cNvPr id="207" name="Google Shape;207;p23"/>
          <p:cNvSpPr txBox="1"/>
          <p:nvPr/>
        </p:nvSpPr>
        <p:spPr>
          <a:xfrm>
            <a:off x="4067100" y="0"/>
            <a:ext cx="1009800" cy="159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FFFFFF"/>
                </a:solidFill>
                <a:latin typeface="Tinos"/>
                <a:ea typeface="Tinos"/>
                <a:cs typeface="Tinos"/>
                <a:sym typeface="Tinos"/>
              </a:rPr>
              <a:t>1</a:t>
            </a:r>
            <a:endParaRPr sz="48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idx="12" type="sldNum"/>
          </p:nvPr>
        </p:nvSpPr>
        <p:spPr>
          <a:xfrm>
            <a:off x="359692" y="1023975"/>
            <a:ext cx="10176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13" name="Google Shape;213;p24"/>
          <p:cNvPicPr preferRelativeResize="0"/>
          <p:nvPr/>
        </p:nvPicPr>
        <p:blipFill>
          <a:blip r:embed="rId3">
            <a:alphaModFix/>
          </a:blip>
          <a:stretch>
            <a:fillRect/>
          </a:stretch>
        </p:blipFill>
        <p:spPr>
          <a:xfrm>
            <a:off x="359700" y="2497975"/>
            <a:ext cx="3285998" cy="1848374"/>
          </a:xfrm>
          <a:prstGeom prst="rect">
            <a:avLst/>
          </a:prstGeom>
          <a:noFill/>
          <a:ln>
            <a:noFill/>
          </a:ln>
        </p:spPr>
      </p:pic>
      <p:pic>
        <p:nvPicPr>
          <p:cNvPr id="214" name="Google Shape;214;p24"/>
          <p:cNvPicPr preferRelativeResize="0"/>
          <p:nvPr/>
        </p:nvPicPr>
        <p:blipFill rotWithShape="1">
          <a:blip r:embed="rId4">
            <a:alphaModFix/>
          </a:blip>
          <a:srcRect b="1976" l="7927" r="8095" t="17032"/>
          <a:stretch/>
        </p:blipFill>
        <p:spPr>
          <a:xfrm>
            <a:off x="5648300" y="2390438"/>
            <a:ext cx="3144551" cy="2063450"/>
          </a:xfrm>
          <a:prstGeom prst="rect">
            <a:avLst/>
          </a:prstGeom>
          <a:noFill/>
          <a:ln>
            <a:noFill/>
          </a:ln>
        </p:spPr>
      </p:pic>
      <p:pic>
        <p:nvPicPr>
          <p:cNvPr id="215" name="Google Shape;215;p24"/>
          <p:cNvPicPr preferRelativeResize="0"/>
          <p:nvPr/>
        </p:nvPicPr>
        <p:blipFill>
          <a:blip r:embed="rId5">
            <a:alphaModFix/>
          </a:blip>
          <a:stretch>
            <a:fillRect/>
          </a:stretch>
        </p:blipFill>
        <p:spPr>
          <a:xfrm>
            <a:off x="3853788" y="1234152"/>
            <a:ext cx="1586400" cy="1586400"/>
          </a:xfrm>
          <a:prstGeom prst="rect">
            <a:avLst/>
          </a:prstGeom>
          <a:noFill/>
          <a:ln>
            <a:noFill/>
          </a:ln>
        </p:spPr>
      </p:pic>
      <p:sp>
        <p:nvSpPr>
          <p:cNvPr id="216" name="Google Shape;216;p24"/>
          <p:cNvSpPr txBox="1"/>
          <p:nvPr>
            <p:ph idx="4294967295" type="ctrTitle"/>
          </p:nvPr>
        </p:nvSpPr>
        <p:spPr>
          <a:xfrm>
            <a:off x="557050" y="0"/>
            <a:ext cx="8414700" cy="807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600"/>
              <a:t>ESTIMACION</a:t>
            </a:r>
            <a:endParaRPr sz="4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idx="4294967295" type="ctrTitle"/>
          </p:nvPr>
        </p:nvSpPr>
        <p:spPr>
          <a:xfrm>
            <a:off x="364650" y="798900"/>
            <a:ext cx="8414700" cy="807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600"/>
              <a:t>Rediseñar la arquitectura UML</a:t>
            </a:r>
            <a:endParaRPr sz="4600"/>
          </a:p>
        </p:txBody>
      </p:sp>
      <p:sp>
        <p:nvSpPr>
          <p:cNvPr id="222" name="Google Shape;222;p25"/>
          <p:cNvSpPr txBox="1"/>
          <p:nvPr>
            <p:ph idx="12" type="sldNum"/>
          </p:nvPr>
        </p:nvSpPr>
        <p:spPr>
          <a:xfrm>
            <a:off x="4063200" y="4783800"/>
            <a:ext cx="1017600" cy="359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23" name="Google Shape;223;p25"/>
          <p:cNvPicPr preferRelativeResize="0"/>
          <p:nvPr/>
        </p:nvPicPr>
        <p:blipFill>
          <a:blip r:embed="rId3">
            <a:alphaModFix/>
          </a:blip>
          <a:stretch>
            <a:fillRect/>
          </a:stretch>
        </p:blipFill>
        <p:spPr>
          <a:xfrm>
            <a:off x="4177538" y="3036129"/>
            <a:ext cx="788913" cy="318032"/>
          </a:xfrm>
          <a:prstGeom prst="rect">
            <a:avLst/>
          </a:prstGeom>
          <a:noFill/>
          <a:ln>
            <a:noFill/>
          </a:ln>
        </p:spPr>
      </p:pic>
      <p:pic>
        <p:nvPicPr>
          <p:cNvPr id="224" name="Google Shape;224;p25"/>
          <p:cNvPicPr preferRelativeResize="0"/>
          <p:nvPr/>
        </p:nvPicPr>
        <p:blipFill>
          <a:blip r:embed="rId4">
            <a:alphaModFix/>
          </a:blip>
          <a:stretch>
            <a:fillRect/>
          </a:stretch>
        </p:blipFill>
        <p:spPr>
          <a:xfrm>
            <a:off x="1169300" y="1543825"/>
            <a:ext cx="6642701" cy="3107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6"/>
          <p:cNvSpPr txBox="1"/>
          <p:nvPr>
            <p:ph idx="12" type="sldNum"/>
          </p:nvPr>
        </p:nvSpPr>
        <p:spPr>
          <a:xfrm>
            <a:off x="4063200" y="4783800"/>
            <a:ext cx="1017600" cy="359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230" name="Google Shape;230;p26"/>
          <p:cNvPicPr preferRelativeResize="0"/>
          <p:nvPr/>
        </p:nvPicPr>
        <p:blipFill>
          <a:blip r:embed="rId3">
            <a:alphaModFix/>
          </a:blip>
          <a:stretch>
            <a:fillRect/>
          </a:stretch>
        </p:blipFill>
        <p:spPr>
          <a:xfrm>
            <a:off x="2374750" y="374499"/>
            <a:ext cx="4394499" cy="4394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7"/>
          <p:cNvSpPr/>
          <p:nvPr/>
        </p:nvSpPr>
        <p:spPr>
          <a:xfrm>
            <a:off x="1704050" y="968650"/>
            <a:ext cx="4415616" cy="3437607"/>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272A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txBox="1"/>
          <p:nvPr>
            <p:ph idx="12" type="sldNum"/>
          </p:nvPr>
        </p:nvSpPr>
        <p:spPr>
          <a:xfrm>
            <a:off x="359692" y="1023975"/>
            <a:ext cx="10176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7" name="Google Shape;237;p27"/>
          <p:cNvSpPr txBox="1"/>
          <p:nvPr>
            <p:ph idx="4294967295" type="body"/>
          </p:nvPr>
        </p:nvSpPr>
        <p:spPr>
          <a:xfrm>
            <a:off x="6456225" y="968650"/>
            <a:ext cx="2243400" cy="29514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b="1" lang="en" sz="1800">
                <a:solidFill>
                  <a:srgbClr val="AD0B2D"/>
                </a:solidFill>
              </a:rPr>
              <a:t>¡Muchas gracias por escucharnos!</a:t>
            </a:r>
            <a:endParaRPr sz="1800"/>
          </a:p>
        </p:txBody>
      </p:sp>
      <p:pic>
        <p:nvPicPr>
          <p:cNvPr id="238" name="Google Shape;238;p27"/>
          <p:cNvPicPr preferRelativeResize="0"/>
          <p:nvPr/>
        </p:nvPicPr>
        <p:blipFill rotWithShape="1">
          <a:blip r:embed="rId3">
            <a:alphaModFix/>
          </a:blip>
          <a:srcRect b="1976" l="7927" r="8095" t="17032"/>
          <a:stretch/>
        </p:blipFill>
        <p:spPr>
          <a:xfrm>
            <a:off x="1881413" y="1136750"/>
            <a:ext cx="4059663" cy="2603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5"/>
          <p:cNvSpPr txBox="1"/>
          <p:nvPr>
            <p:ph type="title"/>
          </p:nvPr>
        </p:nvSpPr>
        <p:spPr>
          <a:xfrm>
            <a:off x="2096700" y="669775"/>
            <a:ext cx="6687600" cy="393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Breve descripción</a:t>
            </a:r>
            <a:endParaRPr/>
          </a:p>
        </p:txBody>
      </p:sp>
      <p:sp>
        <p:nvSpPr>
          <p:cNvPr id="139" name="Google Shape;139;p15"/>
          <p:cNvSpPr txBox="1"/>
          <p:nvPr>
            <p:ph idx="1" type="body"/>
          </p:nvPr>
        </p:nvSpPr>
        <p:spPr>
          <a:xfrm>
            <a:off x="2096700" y="1473975"/>
            <a:ext cx="3067800" cy="3077400"/>
          </a:xfrm>
          <a:prstGeom prst="rect">
            <a:avLst/>
          </a:prstGeom>
        </p:spPr>
        <p:txBody>
          <a:bodyPr anchorCtr="0" anchor="t" bIns="0" lIns="0" spcFirstLastPara="1" rIns="0" wrap="square" tIns="0">
            <a:noAutofit/>
          </a:bodyPr>
          <a:lstStyle/>
          <a:p>
            <a:pPr indent="-304800" lvl="0" marL="457200" rtl="0" algn="l">
              <a:spcBef>
                <a:spcPts val="600"/>
              </a:spcBef>
              <a:spcAft>
                <a:spcPts val="0"/>
              </a:spcAft>
              <a:buSzPts val="1200"/>
              <a:buChar char="◈"/>
            </a:pPr>
            <a:r>
              <a:rPr b="1" lang="en" sz="1200"/>
              <a:t>Nuevo p</a:t>
            </a:r>
            <a:r>
              <a:rPr b="1" lang="en" sz="1200"/>
              <a:t>olicía del régimen dictatorial</a:t>
            </a:r>
            <a:endParaRPr sz="1200"/>
          </a:p>
          <a:p>
            <a:pPr indent="0" lvl="0" marL="0" rtl="0" algn="l">
              <a:spcBef>
                <a:spcPts val="600"/>
              </a:spcBef>
              <a:spcAft>
                <a:spcPts val="0"/>
              </a:spcAft>
              <a:buClr>
                <a:schemeClr val="dk1"/>
              </a:buClr>
              <a:buSzPts val="1100"/>
              <a:buFont typeface="Arial"/>
              <a:buNone/>
            </a:pPr>
            <a:r>
              <a:t/>
            </a:r>
            <a:endParaRPr sz="1200"/>
          </a:p>
          <a:p>
            <a:pPr indent="0" lvl="0" marL="0" rtl="0" algn="l">
              <a:spcBef>
                <a:spcPts val="600"/>
              </a:spcBef>
              <a:spcAft>
                <a:spcPts val="0"/>
              </a:spcAft>
              <a:buClr>
                <a:schemeClr val="dk1"/>
              </a:buClr>
              <a:buSzPts val="1100"/>
              <a:buFont typeface="Arial"/>
              <a:buNone/>
            </a:pPr>
            <a:r>
              <a:t/>
            </a:r>
            <a:endParaRPr sz="1200"/>
          </a:p>
          <a:p>
            <a:pPr indent="-304800" lvl="0" marL="457200" rtl="0" algn="l">
              <a:spcBef>
                <a:spcPts val="600"/>
              </a:spcBef>
              <a:spcAft>
                <a:spcPts val="0"/>
              </a:spcAft>
              <a:buSzPts val="1200"/>
              <a:buChar char="◈"/>
            </a:pPr>
            <a:r>
              <a:rPr b="1" lang="en" sz="1200"/>
              <a:t>Ola revolucionaria</a:t>
            </a:r>
            <a:endParaRPr b="1" sz="1200"/>
          </a:p>
          <a:p>
            <a:pPr indent="0" lvl="0" marL="0" rtl="0" algn="l">
              <a:spcBef>
                <a:spcPts val="600"/>
              </a:spcBef>
              <a:spcAft>
                <a:spcPts val="0"/>
              </a:spcAft>
              <a:buNone/>
            </a:pPr>
            <a:r>
              <a:t/>
            </a:r>
            <a:endParaRPr b="1" sz="1200"/>
          </a:p>
          <a:p>
            <a:pPr indent="0" lvl="0" marL="0" rtl="0" algn="l">
              <a:spcBef>
                <a:spcPts val="600"/>
              </a:spcBef>
              <a:spcAft>
                <a:spcPts val="0"/>
              </a:spcAft>
              <a:buClr>
                <a:schemeClr val="dk1"/>
              </a:buClr>
              <a:buSzPts val="1100"/>
              <a:buFont typeface="Arial"/>
              <a:buNone/>
            </a:pPr>
            <a:r>
              <a:t/>
            </a:r>
            <a:endParaRPr sz="1200"/>
          </a:p>
          <a:p>
            <a:pPr indent="-304800" lvl="0" marL="457200" rtl="0" algn="l">
              <a:spcBef>
                <a:spcPts val="600"/>
              </a:spcBef>
              <a:spcAft>
                <a:spcPts val="0"/>
              </a:spcAft>
              <a:buSzPts val="1200"/>
              <a:buChar char="◈"/>
            </a:pPr>
            <a:r>
              <a:rPr b="1" lang="en" sz="1200"/>
              <a:t>Alternativas</a:t>
            </a:r>
            <a:endParaRPr b="1" sz="1200"/>
          </a:p>
          <a:p>
            <a:pPr indent="0" lvl="0" marL="0" rtl="0" algn="l">
              <a:spcBef>
                <a:spcPts val="600"/>
              </a:spcBef>
              <a:spcAft>
                <a:spcPts val="0"/>
              </a:spcAft>
              <a:buClr>
                <a:schemeClr val="dk1"/>
              </a:buClr>
              <a:buSzPts val="1100"/>
              <a:buFont typeface="Arial"/>
              <a:buNone/>
            </a:pPr>
            <a:r>
              <a:t/>
            </a:r>
            <a:endParaRPr b="1" sz="1200"/>
          </a:p>
          <a:p>
            <a:pPr indent="0" lvl="0" marL="0" rtl="0" algn="l">
              <a:spcBef>
                <a:spcPts val="600"/>
              </a:spcBef>
              <a:spcAft>
                <a:spcPts val="0"/>
              </a:spcAft>
              <a:buClr>
                <a:schemeClr val="dk1"/>
              </a:buClr>
              <a:buSzPts val="1100"/>
              <a:buFont typeface="Arial"/>
              <a:buNone/>
            </a:pPr>
            <a:r>
              <a:t/>
            </a:r>
            <a:endParaRPr b="1" sz="1200"/>
          </a:p>
          <a:p>
            <a:pPr indent="-304800" lvl="0" marL="457200" rtl="0" algn="l">
              <a:spcBef>
                <a:spcPts val="600"/>
              </a:spcBef>
              <a:spcAft>
                <a:spcPts val="0"/>
              </a:spcAft>
              <a:buSzPts val="1200"/>
              <a:buChar char="◈"/>
            </a:pPr>
            <a:r>
              <a:rPr b="1" lang="en" sz="1200"/>
              <a:t>Opciones decisivas</a:t>
            </a:r>
            <a:endParaRPr/>
          </a:p>
        </p:txBody>
      </p:sp>
      <p:sp>
        <p:nvSpPr>
          <p:cNvPr id="140" name="Google Shape;140;p15"/>
          <p:cNvSpPr txBox="1"/>
          <p:nvPr>
            <p:ph idx="12" type="sldNum"/>
          </p:nvPr>
        </p:nvSpPr>
        <p:spPr>
          <a:xfrm>
            <a:off x="359692" y="1023975"/>
            <a:ext cx="10176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41" name="Google Shape;141;p15"/>
          <p:cNvPicPr preferRelativeResize="0"/>
          <p:nvPr/>
        </p:nvPicPr>
        <p:blipFill rotWithShape="1">
          <a:blip r:embed="rId3">
            <a:alphaModFix/>
          </a:blip>
          <a:srcRect b="0" l="25616" r="24988" t="30929"/>
          <a:stretch/>
        </p:blipFill>
        <p:spPr>
          <a:xfrm>
            <a:off x="5698550" y="1063375"/>
            <a:ext cx="2814616" cy="3197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idx="4294967295" type="ctrTitle"/>
          </p:nvPr>
        </p:nvSpPr>
        <p:spPr>
          <a:xfrm>
            <a:off x="364650" y="917325"/>
            <a:ext cx="8414700" cy="807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900"/>
              <a:t>Mecánica fundamental</a:t>
            </a:r>
            <a:endParaRPr sz="4900"/>
          </a:p>
        </p:txBody>
      </p:sp>
      <p:sp>
        <p:nvSpPr>
          <p:cNvPr id="147" name="Google Shape;147;p16"/>
          <p:cNvSpPr txBox="1"/>
          <p:nvPr>
            <p:ph idx="12" type="sldNum"/>
          </p:nvPr>
        </p:nvSpPr>
        <p:spPr>
          <a:xfrm>
            <a:off x="4063200" y="4783800"/>
            <a:ext cx="1017600" cy="359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48" name="Google Shape;148;p16"/>
          <p:cNvSpPr txBox="1"/>
          <p:nvPr>
            <p:ph idx="4294967295" type="subTitle"/>
          </p:nvPr>
        </p:nvSpPr>
        <p:spPr>
          <a:xfrm>
            <a:off x="1072350" y="2527224"/>
            <a:ext cx="6593700" cy="2290500"/>
          </a:xfrm>
          <a:prstGeom prst="rect">
            <a:avLst/>
          </a:prstGeom>
        </p:spPr>
        <p:txBody>
          <a:bodyPr anchorCtr="0" anchor="t" bIns="0" lIns="0" spcFirstLastPara="1" rIns="0" wrap="square" tIns="0">
            <a:noAutofit/>
          </a:bodyPr>
          <a:lstStyle/>
          <a:p>
            <a:pPr indent="-368300" lvl="0" marL="457200" rtl="0" algn="l">
              <a:spcBef>
                <a:spcPts val="600"/>
              </a:spcBef>
              <a:spcAft>
                <a:spcPts val="0"/>
              </a:spcAft>
              <a:buSzPts val="2200"/>
              <a:buChar char="◈"/>
            </a:pPr>
            <a:r>
              <a:rPr b="1" lang="en" sz="2200"/>
              <a:t>Sistema de diálogo</a:t>
            </a:r>
            <a:endParaRPr b="1" sz="2200"/>
          </a:p>
          <a:p>
            <a:pPr indent="0" lvl="0" marL="0" rtl="0" algn="l">
              <a:spcBef>
                <a:spcPts val="600"/>
              </a:spcBef>
              <a:spcAft>
                <a:spcPts val="0"/>
              </a:spcAft>
              <a:buNone/>
            </a:pPr>
            <a:r>
              <a:t/>
            </a:r>
            <a:endParaRPr b="1" sz="2200"/>
          </a:p>
          <a:p>
            <a:pPr indent="0" lvl="0" marL="0" rtl="0" algn="l">
              <a:spcBef>
                <a:spcPts val="600"/>
              </a:spcBef>
              <a:spcAft>
                <a:spcPts val="0"/>
              </a:spcAft>
              <a:buNone/>
            </a:pPr>
            <a:r>
              <a:t/>
            </a:r>
            <a:endParaRPr b="1" sz="2200"/>
          </a:p>
          <a:p>
            <a:pPr indent="0" lvl="0" marL="457200" rtl="0" algn="l">
              <a:spcBef>
                <a:spcPts val="600"/>
              </a:spcBef>
              <a:spcAft>
                <a:spcPts val="0"/>
              </a:spcAft>
              <a:buNone/>
            </a:pPr>
            <a:r>
              <a:t/>
            </a:r>
            <a:endParaRPr b="1" sz="2200"/>
          </a:p>
          <a:p>
            <a:pPr indent="0" lvl="0" marL="0" rtl="0" algn="l">
              <a:spcBef>
                <a:spcPts val="600"/>
              </a:spcBef>
              <a:spcAft>
                <a:spcPts val="0"/>
              </a:spcAft>
              <a:buNone/>
            </a:pPr>
            <a:r>
              <a:t/>
            </a:r>
            <a:endParaRPr b="1" sz="2200"/>
          </a:p>
        </p:txBody>
      </p:sp>
      <p:pic>
        <p:nvPicPr>
          <p:cNvPr id="149" name="Google Shape;149;p16"/>
          <p:cNvPicPr preferRelativeResize="0"/>
          <p:nvPr/>
        </p:nvPicPr>
        <p:blipFill>
          <a:blip r:embed="rId3">
            <a:alphaModFix/>
          </a:blip>
          <a:stretch>
            <a:fillRect/>
          </a:stretch>
        </p:blipFill>
        <p:spPr>
          <a:xfrm>
            <a:off x="4817850" y="1938975"/>
            <a:ext cx="3548875" cy="1872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7"/>
          <p:cNvSpPr txBox="1"/>
          <p:nvPr/>
        </p:nvSpPr>
        <p:spPr>
          <a:xfrm>
            <a:off x="4067100" y="0"/>
            <a:ext cx="1009800" cy="159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FFFFFF"/>
                </a:solidFill>
                <a:latin typeface="Tinos"/>
                <a:ea typeface="Tinos"/>
                <a:cs typeface="Tinos"/>
                <a:sym typeface="Tinos"/>
              </a:rPr>
              <a:t>-</a:t>
            </a:r>
            <a:endParaRPr sz="4800">
              <a:solidFill>
                <a:srgbClr val="FFFFFF"/>
              </a:solidFill>
            </a:endParaRPr>
          </a:p>
        </p:txBody>
      </p:sp>
      <p:sp>
        <p:nvSpPr>
          <p:cNvPr id="155" name="Google Shape;155;p17"/>
          <p:cNvSpPr txBox="1"/>
          <p:nvPr>
            <p:ph type="ctrTitle"/>
          </p:nvPr>
        </p:nvSpPr>
        <p:spPr>
          <a:xfrm>
            <a:off x="1275150" y="2239546"/>
            <a:ext cx="6593700" cy="807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solidFill>
                  <a:srgbClr val="AD0B2D"/>
                </a:solidFill>
              </a:rPr>
              <a:t>Qué prometimos</a:t>
            </a:r>
            <a:endParaRPr sz="6000">
              <a:solidFill>
                <a:srgbClr val="AD0B2D"/>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idx="4294967295" type="ctrTitle"/>
          </p:nvPr>
        </p:nvSpPr>
        <p:spPr>
          <a:xfrm>
            <a:off x="364650" y="917325"/>
            <a:ext cx="8414700" cy="807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Terminar el mapa</a:t>
            </a:r>
            <a:endParaRPr sz="6000"/>
          </a:p>
        </p:txBody>
      </p:sp>
      <p:sp>
        <p:nvSpPr>
          <p:cNvPr id="161" name="Google Shape;161;p18"/>
          <p:cNvSpPr txBox="1"/>
          <p:nvPr>
            <p:ph idx="12" type="sldNum"/>
          </p:nvPr>
        </p:nvSpPr>
        <p:spPr>
          <a:xfrm>
            <a:off x="4063200" y="4783800"/>
            <a:ext cx="1017600" cy="359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62" name="Google Shape;162;p18"/>
          <p:cNvPicPr preferRelativeResize="0"/>
          <p:nvPr/>
        </p:nvPicPr>
        <p:blipFill>
          <a:blip r:embed="rId3">
            <a:alphaModFix/>
          </a:blip>
          <a:stretch>
            <a:fillRect/>
          </a:stretch>
        </p:blipFill>
        <p:spPr>
          <a:xfrm>
            <a:off x="4902150" y="1777925"/>
            <a:ext cx="3137224" cy="2952874"/>
          </a:xfrm>
          <a:prstGeom prst="rect">
            <a:avLst/>
          </a:prstGeom>
          <a:noFill/>
          <a:ln>
            <a:noFill/>
          </a:ln>
        </p:spPr>
      </p:pic>
      <p:pic>
        <p:nvPicPr>
          <p:cNvPr id="163" name="Google Shape;163;p18"/>
          <p:cNvPicPr preferRelativeResize="0"/>
          <p:nvPr/>
        </p:nvPicPr>
        <p:blipFill>
          <a:blip r:embed="rId4">
            <a:alphaModFix/>
          </a:blip>
          <a:stretch>
            <a:fillRect/>
          </a:stretch>
        </p:blipFill>
        <p:spPr>
          <a:xfrm>
            <a:off x="917700" y="2229788"/>
            <a:ext cx="2766575" cy="2049150"/>
          </a:xfrm>
          <a:prstGeom prst="rect">
            <a:avLst/>
          </a:prstGeom>
          <a:noFill/>
          <a:ln>
            <a:noFill/>
          </a:ln>
        </p:spPr>
      </p:pic>
      <p:pic>
        <p:nvPicPr>
          <p:cNvPr id="164" name="Google Shape;164;p18"/>
          <p:cNvPicPr preferRelativeResize="0"/>
          <p:nvPr/>
        </p:nvPicPr>
        <p:blipFill>
          <a:blip r:embed="rId5">
            <a:alphaModFix/>
          </a:blip>
          <a:stretch>
            <a:fillRect/>
          </a:stretch>
        </p:blipFill>
        <p:spPr>
          <a:xfrm>
            <a:off x="3847075" y="3074515"/>
            <a:ext cx="892266" cy="35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idx="12" type="sldNum"/>
          </p:nvPr>
        </p:nvSpPr>
        <p:spPr>
          <a:xfrm>
            <a:off x="359692" y="1023975"/>
            <a:ext cx="1017600" cy="39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70" name="Google Shape;170;p19"/>
          <p:cNvPicPr preferRelativeResize="0"/>
          <p:nvPr/>
        </p:nvPicPr>
        <p:blipFill rotWithShape="1">
          <a:blip r:embed="rId3">
            <a:alphaModFix/>
          </a:blip>
          <a:srcRect b="2811" l="10731" r="8940" t="3159"/>
          <a:stretch/>
        </p:blipFill>
        <p:spPr>
          <a:xfrm>
            <a:off x="6053341" y="2675700"/>
            <a:ext cx="2398283" cy="1794324"/>
          </a:xfrm>
          <a:prstGeom prst="rect">
            <a:avLst/>
          </a:prstGeom>
          <a:noFill/>
          <a:ln>
            <a:noFill/>
          </a:ln>
        </p:spPr>
      </p:pic>
      <p:pic>
        <p:nvPicPr>
          <p:cNvPr id="171" name="Google Shape;171;p19"/>
          <p:cNvPicPr preferRelativeResize="0"/>
          <p:nvPr/>
        </p:nvPicPr>
        <p:blipFill rotWithShape="1">
          <a:blip r:embed="rId4">
            <a:alphaModFix/>
          </a:blip>
          <a:srcRect b="1647" l="2091" r="2842" t="9305"/>
          <a:stretch/>
        </p:blipFill>
        <p:spPr>
          <a:xfrm>
            <a:off x="6187000" y="529563"/>
            <a:ext cx="2264625" cy="1896774"/>
          </a:xfrm>
          <a:prstGeom prst="rect">
            <a:avLst/>
          </a:prstGeom>
          <a:noFill/>
          <a:ln>
            <a:noFill/>
          </a:ln>
        </p:spPr>
      </p:pic>
      <p:pic>
        <p:nvPicPr>
          <p:cNvPr id="172" name="Google Shape;172;p19"/>
          <p:cNvPicPr preferRelativeResize="0"/>
          <p:nvPr/>
        </p:nvPicPr>
        <p:blipFill rotWithShape="1">
          <a:blip r:embed="rId5">
            <a:alphaModFix/>
          </a:blip>
          <a:srcRect b="2616" l="1639" r="1338" t="2245"/>
          <a:stretch/>
        </p:blipFill>
        <p:spPr>
          <a:xfrm>
            <a:off x="2449625" y="2508850"/>
            <a:ext cx="2581901" cy="1961176"/>
          </a:xfrm>
          <a:prstGeom prst="rect">
            <a:avLst/>
          </a:prstGeom>
          <a:noFill/>
          <a:ln>
            <a:noFill/>
          </a:ln>
        </p:spPr>
      </p:pic>
      <p:pic>
        <p:nvPicPr>
          <p:cNvPr id="173" name="Google Shape;173;p19"/>
          <p:cNvPicPr preferRelativeResize="0"/>
          <p:nvPr/>
        </p:nvPicPr>
        <p:blipFill rotWithShape="1">
          <a:blip r:embed="rId6">
            <a:alphaModFix/>
          </a:blip>
          <a:srcRect b="5583" l="2412" r="4806" t="4641"/>
          <a:stretch/>
        </p:blipFill>
        <p:spPr>
          <a:xfrm>
            <a:off x="2442525" y="595075"/>
            <a:ext cx="2581900" cy="176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txBox="1"/>
          <p:nvPr>
            <p:ph idx="4294967295" type="ctrTitle"/>
          </p:nvPr>
        </p:nvSpPr>
        <p:spPr>
          <a:xfrm>
            <a:off x="364650" y="917325"/>
            <a:ext cx="8414700" cy="807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6000"/>
              <a:t>Traspaso de días</a:t>
            </a:r>
            <a:endParaRPr sz="6000"/>
          </a:p>
        </p:txBody>
      </p:sp>
      <p:sp>
        <p:nvSpPr>
          <p:cNvPr id="179" name="Google Shape;179;p20"/>
          <p:cNvSpPr txBox="1"/>
          <p:nvPr>
            <p:ph idx="12" type="sldNum"/>
          </p:nvPr>
        </p:nvSpPr>
        <p:spPr>
          <a:xfrm>
            <a:off x="4063200" y="4783800"/>
            <a:ext cx="1017600" cy="359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80" name="Google Shape;180;p20"/>
          <p:cNvPicPr preferRelativeResize="0"/>
          <p:nvPr/>
        </p:nvPicPr>
        <p:blipFill>
          <a:blip r:embed="rId3">
            <a:alphaModFix/>
          </a:blip>
          <a:stretch>
            <a:fillRect/>
          </a:stretch>
        </p:blipFill>
        <p:spPr>
          <a:xfrm>
            <a:off x="717399" y="1913600"/>
            <a:ext cx="3414974" cy="1920926"/>
          </a:xfrm>
          <a:prstGeom prst="rect">
            <a:avLst/>
          </a:prstGeom>
          <a:noFill/>
          <a:ln>
            <a:noFill/>
          </a:ln>
        </p:spPr>
      </p:pic>
      <p:pic>
        <p:nvPicPr>
          <p:cNvPr id="181" name="Google Shape;181;p20"/>
          <p:cNvPicPr preferRelativeResize="0"/>
          <p:nvPr/>
        </p:nvPicPr>
        <p:blipFill>
          <a:blip r:embed="rId4">
            <a:alphaModFix/>
          </a:blip>
          <a:stretch>
            <a:fillRect/>
          </a:stretch>
        </p:blipFill>
        <p:spPr>
          <a:xfrm>
            <a:off x="6006250" y="2225100"/>
            <a:ext cx="2305650" cy="1152825"/>
          </a:xfrm>
          <a:prstGeom prst="rect">
            <a:avLst/>
          </a:prstGeom>
          <a:noFill/>
          <a:ln>
            <a:noFill/>
          </a:ln>
        </p:spPr>
      </p:pic>
      <p:pic>
        <p:nvPicPr>
          <p:cNvPr id="182" name="Google Shape;182;p20"/>
          <p:cNvPicPr preferRelativeResize="0"/>
          <p:nvPr/>
        </p:nvPicPr>
        <p:blipFill>
          <a:blip r:embed="rId5">
            <a:alphaModFix/>
          </a:blip>
          <a:stretch>
            <a:fillRect/>
          </a:stretch>
        </p:blipFill>
        <p:spPr>
          <a:xfrm>
            <a:off x="4382150" y="1724925"/>
            <a:ext cx="1269900" cy="2539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idx="4294967295" type="ctrTitle"/>
          </p:nvPr>
        </p:nvSpPr>
        <p:spPr>
          <a:xfrm>
            <a:off x="364650" y="917325"/>
            <a:ext cx="8414700" cy="807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600"/>
              <a:t>Estética</a:t>
            </a:r>
            <a:endParaRPr sz="4600"/>
          </a:p>
        </p:txBody>
      </p:sp>
      <p:sp>
        <p:nvSpPr>
          <p:cNvPr id="188" name="Google Shape;188;p21"/>
          <p:cNvSpPr txBox="1"/>
          <p:nvPr>
            <p:ph idx="12" type="sldNum"/>
          </p:nvPr>
        </p:nvSpPr>
        <p:spPr>
          <a:xfrm>
            <a:off x="4063200" y="4783800"/>
            <a:ext cx="1017600" cy="359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89" name="Google Shape;189;p21"/>
          <p:cNvPicPr preferRelativeResize="0"/>
          <p:nvPr/>
        </p:nvPicPr>
        <p:blipFill rotWithShape="1">
          <a:blip r:embed="rId3">
            <a:alphaModFix/>
          </a:blip>
          <a:srcRect b="36155" l="44656" r="36870" t="31534"/>
          <a:stretch/>
        </p:blipFill>
        <p:spPr>
          <a:xfrm>
            <a:off x="1265575" y="1852688"/>
            <a:ext cx="2346000" cy="2308300"/>
          </a:xfrm>
          <a:prstGeom prst="rect">
            <a:avLst/>
          </a:prstGeom>
          <a:noFill/>
          <a:ln>
            <a:noFill/>
          </a:ln>
        </p:spPr>
      </p:pic>
      <p:pic>
        <p:nvPicPr>
          <p:cNvPr id="190" name="Google Shape;190;p21"/>
          <p:cNvPicPr preferRelativeResize="0"/>
          <p:nvPr/>
        </p:nvPicPr>
        <p:blipFill rotWithShape="1">
          <a:blip r:embed="rId4">
            <a:alphaModFix/>
          </a:blip>
          <a:srcRect b="0" l="10968" r="10796" t="34201"/>
          <a:stretch/>
        </p:blipFill>
        <p:spPr>
          <a:xfrm>
            <a:off x="5195300" y="1879838"/>
            <a:ext cx="3015275" cy="2254025"/>
          </a:xfrm>
          <a:prstGeom prst="rect">
            <a:avLst/>
          </a:prstGeom>
          <a:noFill/>
          <a:ln>
            <a:noFill/>
          </a:ln>
        </p:spPr>
      </p:pic>
      <p:pic>
        <p:nvPicPr>
          <p:cNvPr id="191" name="Google Shape;191;p21" title="backgroundMenu.wav">
            <a:hlinkClick r:id="rId5"/>
          </p:cNvPr>
          <p:cNvPicPr preferRelativeResize="0"/>
          <p:nvPr/>
        </p:nvPicPr>
        <p:blipFill>
          <a:blip r:embed="rId6">
            <a:alphaModFix/>
          </a:blip>
          <a:stretch>
            <a:fillRect/>
          </a:stretch>
        </p:blipFill>
        <p:spPr>
          <a:xfrm>
            <a:off x="485400" y="460125"/>
            <a:ext cx="457200" cy="457200"/>
          </a:xfrm>
          <a:prstGeom prst="rect">
            <a:avLst/>
          </a:prstGeom>
          <a:noFill/>
          <a:ln>
            <a:noFill/>
          </a:ln>
        </p:spPr>
      </p:pic>
      <p:pic>
        <p:nvPicPr>
          <p:cNvPr id="192" name="Google Shape;192;p21"/>
          <p:cNvPicPr preferRelativeResize="0"/>
          <p:nvPr/>
        </p:nvPicPr>
        <p:blipFill>
          <a:blip r:embed="rId7">
            <a:alphaModFix/>
          </a:blip>
          <a:stretch>
            <a:fillRect/>
          </a:stretch>
        </p:blipFill>
        <p:spPr>
          <a:xfrm>
            <a:off x="4177538" y="3036129"/>
            <a:ext cx="788913" cy="3180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idx="4294967295" type="ctrTitle"/>
          </p:nvPr>
        </p:nvSpPr>
        <p:spPr>
          <a:xfrm>
            <a:off x="364650" y="784100"/>
            <a:ext cx="8414700" cy="807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600"/>
              <a:t>Implementar el resto de diálogos</a:t>
            </a:r>
            <a:endParaRPr sz="4600"/>
          </a:p>
        </p:txBody>
      </p:sp>
      <p:sp>
        <p:nvSpPr>
          <p:cNvPr id="198" name="Google Shape;198;p22"/>
          <p:cNvSpPr txBox="1"/>
          <p:nvPr>
            <p:ph idx="4294967295" type="subTitle"/>
          </p:nvPr>
        </p:nvSpPr>
        <p:spPr>
          <a:xfrm>
            <a:off x="1275150" y="1676124"/>
            <a:ext cx="6593700" cy="2290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b="1" sz="2200"/>
          </a:p>
          <a:p>
            <a:pPr indent="0" lvl="0" marL="457200" rtl="0" algn="l">
              <a:spcBef>
                <a:spcPts val="600"/>
              </a:spcBef>
              <a:spcAft>
                <a:spcPts val="0"/>
              </a:spcAft>
              <a:buNone/>
            </a:pPr>
            <a:r>
              <a:t/>
            </a:r>
            <a:endParaRPr b="1" sz="2200"/>
          </a:p>
          <a:p>
            <a:pPr indent="-368300" lvl="0" marL="457200" rtl="0" algn="l">
              <a:spcBef>
                <a:spcPts val="600"/>
              </a:spcBef>
              <a:spcAft>
                <a:spcPts val="0"/>
              </a:spcAft>
              <a:buSzPts val="2200"/>
              <a:buChar char="◈"/>
            </a:pPr>
            <a:r>
              <a:rPr b="1" lang="en" sz="2200"/>
              <a:t>Soportan Eventos</a:t>
            </a:r>
            <a:endParaRPr b="1" sz="2200"/>
          </a:p>
          <a:p>
            <a:pPr indent="0" lvl="0" marL="0" rtl="0" algn="l">
              <a:spcBef>
                <a:spcPts val="600"/>
              </a:spcBef>
              <a:spcAft>
                <a:spcPts val="0"/>
              </a:spcAft>
              <a:buNone/>
            </a:pPr>
            <a:r>
              <a:t/>
            </a:r>
            <a:endParaRPr b="1" sz="2200"/>
          </a:p>
          <a:p>
            <a:pPr indent="-368300" lvl="0" marL="457200" rtl="0" algn="l">
              <a:spcBef>
                <a:spcPts val="600"/>
              </a:spcBef>
              <a:spcAft>
                <a:spcPts val="0"/>
              </a:spcAft>
              <a:buSzPts val="2200"/>
              <a:buChar char="◈"/>
            </a:pPr>
            <a:r>
              <a:rPr b="1" lang="en" sz="2200"/>
              <a:t>Interaccionan con objetos</a:t>
            </a:r>
            <a:endParaRPr b="1" sz="2200"/>
          </a:p>
          <a:p>
            <a:pPr indent="0" lvl="0" marL="0" rtl="0" algn="l">
              <a:spcBef>
                <a:spcPts val="600"/>
              </a:spcBef>
              <a:spcAft>
                <a:spcPts val="0"/>
              </a:spcAft>
              <a:buNone/>
            </a:pPr>
            <a:r>
              <a:t/>
            </a:r>
            <a:endParaRPr b="1" sz="2200"/>
          </a:p>
          <a:p>
            <a:pPr indent="-368300" lvl="0" marL="457200" rtl="0" algn="l">
              <a:spcBef>
                <a:spcPts val="600"/>
              </a:spcBef>
              <a:spcAft>
                <a:spcPts val="0"/>
              </a:spcAft>
              <a:buSzPts val="2200"/>
              <a:buChar char="◈"/>
            </a:pPr>
            <a:r>
              <a:rPr b="1" lang="en" sz="2200"/>
              <a:t>Diferentes respuestas en función de los objetos</a:t>
            </a:r>
            <a:endParaRPr b="1" sz="2200"/>
          </a:p>
        </p:txBody>
      </p:sp>
      <p:sp>
        <p:nvSpPr>
          <p:cNvPr id="199" name="Google Shape;199;p22"/>
          <p:cNvSpPr txBox="1"/>
          <p:nvPr>
            <p:ph idx="12" type="sldNum"/>
          </p:nvPr>
        </p:nvSpPr>
        <p:spPr>
          <a:xfrm>
            <a:off x="4063200" y="4783800"/>
            <a:ext cx="1017600" cy="359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00" name="Google Shape;200;p22"/>
          <p:cNvSpPr txBox="1"/>
          <p:nvPr>
            <p:ph idx="4294967295" type="subTitle"/>
          </p:nvPr>
        </p:nvSpPr>
        <p:spPr>
          <a:xfrm>
            <a:off x="1235150" y="1676124"/>
            <a:ext cx="6593700" cy="2290500"/>
          </a:xfrm>
          <a:prstGeom prst="rect">
            <a:avLst/>
          </a:prstGeom>
        </p:spPr>
        <p:txBody>
          <a:bodyPr anchorCtr="0" anchor="t" bIns="0" lIns="0" spcFirstLastPara="1" rIns="0" wrap="square" tIns="0">
            <a:noAutofit/>
          </a:bodyPr>
          <a:lstStyle/>
          <a:p>
            <a:pPr indent="-368300" lvl="0" marL="457200" rtl="0" algn="l">
              <a:spcBef>
                <a:spcPts val="600"/>
              </a:spcBef>
              <a:spcAft>
                <a:spcPts val="0"/>
              </a:spcAft>
              <a:buSzPts val="2200"/>
              <a:buChar char="◈"/>
            </a:pPr>
            <a:r>
              <a:rPr b="1" lang="en" sz="2200"/>
              <a:t>Diálogos monótonos y homogéneos</a:t>
            </a:r>
            <a:endParaRPr b="1"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rtinbras template">
  <a:themeElements>
    <a:clrScheme name="Custom 347">
      <a:dk1>
        <a:srgbClr val="272A35"/>
      </a:dk1>
      <a:lt1>
        <a:srgbClr val="FFFFFF"/>
      </a:lt1>
      <a:dk2>
        <a:srgbClr val="272A35"/>
      </a:dk2>
      <a:lt2>
        <a:srgbClr val="EFF0F3"/>
      </a:lt2>
      <a:accent1>
        <a:srgbClr val="AD0B2D"/>
      </a:accent1>
      <a:accent2>
        <a:srgbClr val="802017"/>
      </a:accent2>
      <a:accent3>
        <a:srgbClr val="E2D7D0"/>
      </a:accent3>
      <a:accent4>
        <a:srgbClr val="C2B6B9"/>
      </a:accent4>
      <a:accent5>
        <a:srgbClr val="F8F1E8"/>
      </a:accent5>
      <a:accent6>
        <a:srgbClr val="D5CABC"/>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